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6" r:id="rId3"/>
  </p:sldMasterIdLst>
  <p:sldIdLst>
    <p:sldId id="262" r:id="rId4"/>
    <p:sldId id="257" r:id="rId5"/>
    <p:sldId id="258" r:id="rId6"/>
    <p:sldId id="283" r:id="rId7"/>
    <p:sldId id="277" r:id="rId8"/>
    <p:sldId id="267" r:id="rId9"/>
    <p:sldId id="284" r:id="rId10"/>
    <p:sldId id="286" r:id="rId11"/>
    <p:sldId id="287" r:id="rId12"/>
    <p:sldId id="288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15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未知"/>
          <p:cNvSpPr>
            <a:spLocks/>
          </p:cNvSpPr>
          <p:nvPr/>
        </p:nvSpPr>
        <p:spPr bwMode="auto">
          <a:xfrm>
            <a:off x="0" y="6048375"/>
            <a:ext cx="2762250" cy="809625"/>
          </a:xfrm>
          <a:custGeom>
            <a:avLst/>
            <a:gdLst>
              <a:gd name="T0" fmla="*/ 0 w 1740"/>
              <a:gd name="T1" fmla="*/ 0 h 510"/>
              <a:gd name="T2" fmla="*/ 0 w 1740"/>
              <a:gd name="T3" fmla="*/ 510 h 510"/>
              <a:gd name="T4" fmla="*/ 1740 w 1740"/>
              <a:gd name="T5" fmla="*/ 510 h 510"/>
              <a:gd name="T6" fmla="*/ 1595 w 1740"/>
              <a:gd name="T7" fmla="*/ 30 h 510"/>
              <a:gd name="T8" fmla="*/ 0 w 1740"/>
              <a:gd name="T9" fmla="*/ 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0" h="510">
                <a:moveTo>
                  <a:pt x="0" y="0"/>
                </a:moveTo>
                <a:lnTo>
                  <a:pt x="0" y="510"/>
                </a:lnTo>
                <a:cubicBezTo>
                  <a:pt x="0" y="510"/>
                  <a:pt x="870" y="510"/>
                  <a:pt x="1740" y="510"/>
                </a:cubicBezTo>
                <a:cubicBezTo>
                  <a:pt x="1650" y="258"/>
                  <a:pt x="1595" y="30"/>
                  <a:pt x="1595" y="30"/>
                </a:cubicBezTo>
                <a:cubicBezTo>
                  <a:pt x="798" y="54"/>
                  <a:pt x="0" y="0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2051" name="未知"/>
          <p:cNvSpPr>
            <a:spLocks/>
          </p:cNvSpPr>
          <p:nvPr/>
        </p:nvSpPr>
        <p:spPr bwMode="auto">
          <a:xfrm>
            <a:off x="2590800" y="4705350"/>
            <a:ext cx="6400800" cy="2152650"/>
          </a:xfrm>
          <a:custGeom>
            <a:avLst/>
            <a:gdLst>
              <a:gd name="T0" fmla="*/ 1116 w 4032"/>
              <a:gd name="T1" fmla="*/ 0 h 1356"/>
              <a:gd name="T2" fmla="*/ 3840 w 4032"/>
              <a:gd name="T3" fmla="*/ 636 h 1356"/>
              <a:gd name="T4" fmla="*/ 4032 w 4032"/>
              <a:gd name="T5" fmla="*/ 1356 h 1356"/>
              <a:gd name="T6" fmla="*/ 288 w 4032"/>
              <a:gd name="T7" fmla="*/ 1356 h 1356"/>
              <a:gd name="T8" fmla="*/ 0 w 4032"/>
              <a:gd name="T9" fmla="*/ 828 h 1356"/>
              <a:gd name="T10" fmla="*/ 1116 w 4032"/>
              <a:gd name="T11" fmla="*/ 0 h 1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32" h="1356">
                <a:moveTo>
                  <a:pt x="1116" y="0"/>
                </a:moveTo>
                <a:cubicBezTo>
                  <a:pt x="2370" y="1254"/>
                  <a:pt x="3840" y="636"/>
                  <a:pt x="3840" y="636"/>
                </a:cubicBezTo>
                <a:cubicBezTo>
                  <a:pt x="4032" y="966"/>
                  <a:pt x="4032" y="1356"/>
                  <a:pt x="4032" y="1356"/>
                </a:cubicBezTo>
                <a:cubicBezTo>
                  <a:pt x="4032" y="1356"/>
                  <a:pt x="2160" y="1356"/>
                  <a:pt x="288" y="1356"/>
                </a:cubicBezTo>
                <a:cubicBezTo>
                  <a:pt x="120" y="1140"/>
                  <a:pt x="0" y="828"/>
                  <a:pt x="0" y="828"/>
                </a:cubicBezTo>
                <a:lnTo>
                  <a:pt x="1116" y="0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2052" name="未知"/>
          <p:cNvSpPr>
            <a:spLocks/>
          </p:cNvSpPr>
          <p:nvPr/>
        </p:nvSpPr>
        <p:spPr bwMode="auto">
          <a:xfrm>
            <a:off x="4400550" y="781050"/>
            <a:ext cx="4743450" cy="5048250"/>
          </a:xfrm>
          <a:custGeom>
            <a:avLst/>
            <a:gdLst>
              <a:gd name="T0" fmla="*/ 510 w 2988"/>
              <a:gd name="T1" fmla="*/ 1098 h 3180"/>
              <a:gd name="T2" fmla="*/ 2280 w 2988"/>
              <a:gd name="T3" fmla="*/ 0 h 3180"/>
              <a:gd name="T4" fmla="*/ 2988 w 2988"/>
              <a:gd name="T5" fmla="*/ 342 h 3180"/>
              <a:gd name="T6" fmla="*/ 2988 w 2988"/>
              <a:gd name="T7" fmla="*/ 2772 h 3180"/>
              <a:gd name="T8" fmla="*/ 1452 w 2988"/>
              <a:gd name="T9" fmla="*/ 3060 h 3180"/>
              <a:gd name="T10" fmla="*/ 0 w 2988"/>
              <a:gd name="T11" fmla="*/ 2406 h 3180"/>
              <a:gd name="T12" fmla="*/ 510 w 2988"/>
              <a:gd name="T13" fmla="*/ 1098 h 3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88" h="3180">
                <a:moveTo>
                  <a:pt x="510" y="1098"/>
                </a:moveTo>
                <a:cubicBezTo>
                  <a:pt x="1710" y="840"/>
                  <a:pt x="2280" y="0"/>
                  <a:pt x="2280" y="0"/>
                </a:cubicBezTo>
                <a:cubicBezTo>
                  <a:pt x="2700" y="96"/>
                  <a:pt x="2988" y="342"/>
                  <a:pt x="2988" y="342"/>
                </a:cubicBezTo>
                <a:lnTo>
                  <a:pt x="2988" y="2772"/>
                </a:lnTo>
                <a:cubicBezTo>
                  <a:pt x="2988" y="2772"/>
                  <a:pt x="2202" y="3180"/>
                  <a:pt x="1452" y="3060"/>
                </a:cubicBezTo>
                <a:cubicBezTo>
                  <a:pt x="636" y="2940"/>
                  <a:pt x="0" y="2406"/>
                  <a:pt x="0" y="2406"/>
                </a:cubicBezTo>
                <a:lnTo>
                  <a:pt x="510" y="109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2053" name="未知"/>
          <p:cNvSpPr>
            <a:spLocks/>
          </p:cNvSpPr>
          <p:nvPr/>
        </p:nvSpPr>
        <p:spPr bwMode="auto">
          <a:xfrm>
            <a:off x="4800600" y="0"/>
            <a:ext cx="3276600" cy="2409825"/>
          </a:xfrm>
          <a:custGeom>
            <a:avLst/>
            <a:gdLst>
              <a:gd name="T0" fmla="*/ 0 w 2064"/>
              <a:gd name="T1" fmla="*/ 0 h 1518"/>
              <a:gd name="T2" fmla="*/ 276 w 2064"/>
              <a:gd name="T3" fmla="*/ 1518 h 1518"/>
              <a:gd name="T4" fmla="*/ 2064 w 2064"/>
              <a:gd name="T5" fmla="*/ 0 h 1518"/>
              <a:gd name="T6" fmla="*/ 0 w 2064"/>
              <a:gd name="T7" fmla="*/ 0 h 1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64" h="1518">
                <a:moveTo>
                  <a:pt x="0" y="0"/>
                </a:moveTo>
                <a:cubicBezTo>
                  <a:pt x="0" y="0"/>
                  <a:pt x="138" y="759"/>
                  <a:pt x="276" y="1518"/>
                </a:cubicBezTo>
                <a:cubicBezTo>
                  <a:pt x="1518" y="1194"/>
                  <a:pt x="2064" y="0"/>
                  <a:pt x="206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2054" name="未知"/>
          <p:cNvSpPr>
            <a:spLocks/>
          </p:cNvSpPr>
          <p:nvPr/>
        </p:nvSpPr>
        <p:spPr bwMode="auto">
          <a:xfrm>
            <a:off x="0" y="0"/>
            <a:ext cx="6583363" cy="7267575"/>
          </a:xfrm>
          <a:custGeom>
            <a:avLst/>
            <a:gdLst>
              <a:gd name="T0" fmla="*/ 0 w 4014"/>
              <a:gd name="T1" fmla="*/ 0 h 4455"/>
              <a:gd name="T2" fmla="*/ 3612 w 4014"/>
              <a:gd name="T3" fmla="*/ 0 h 4455"/>
              <a:gd name="T4" fmla="*/ 3222 w 4014"/>
              <a:gd name="T5" fmla="*/ 3042 h 4455"/>
              <a:gd name="T6" fmla="*/ 0 w 4014"/>
              <a:gd name="T7" fmla="*/ 3744 h 4455"/>
              <a:gd name="T8" fmla="*/ 0 w 4014"/>
              <a:gd name="T9" fmla="*/ 0 h 4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2055" name="未知"/>
          <p:cNvSpPr>
            <a:spLocks/>
          </p:cNvSpPr>
          <p:nvPr/>
        </p:nvSpPr>
        <p:spPr bwMode="auto">
          <a:xfrm>
            <a:off x="0" y="0"/>
            <a:ext cx="6372225" cy="7072313"/>
          </a:xfrm>
          <a:custGeom>
            <a:avLst/>
            <a:gdLst>
              <a:gd name="T0" fmla="*/ 0 w 4014"/>
              <a:gd name="T1" fmla="*/ 0 h 4455"/>
              <a:gd name="T2" fmla="*/ 3612 w 4014"/>
              <a:gd name="T3" fmla="*/ 0 h 4455"/>
              <a:gd name="T4" fmla="*/ 3222 w 4014"/>
              <a:gd name="T5" fmla="*/ 3042 h 4455"/>
              <a:gd name="T6" fmla="*/ 0 w 4014"/>
              <a:gd name="T7" fmla="*/ 3744 h 4455"/>
              <a:gd name="T8" fmla="*/ 0 w 4014"/>
              <a:gd name="T9" fmla="*/ 0 h 4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2549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250825" y="1588"/>
            <a:ext cx="0" cy="601503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1293813" y="1588"/>
            <a:ext cx="0" cy="62071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2338388" y="1588"/>
            <a:ext cx="0" cy="6183312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3382963" y="1588"/>
            <a:ext cx="0" cy="59721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4427538" y="1588"/>
            <a:ext cx="0" cy="54498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 rot="5400000">
            <a:off x="2913063" y="-2654300"/>
            <a:ext cx="0" cy="58134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 rot="5400000">
            <a:off x="3006725" y="-1682750"/>
            <a:ext cx="0" cy="60007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 rot="5400000">
            <a:off x="3011488" y="-622300"/>
            <a:ext cx="0" cy="60102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 rot="5400000">
            <a:off x="2907507" y="548481"/>
            <a:ext cx="0" cy="58023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 rot="5400000">
            <a:off x="2666207" y="1854993"/>
            <a:ext cx="0" cy="53197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 rot="5400000">
            <a:off x="2115344" y="3472656"/>
            <a:ext cx="0" cy="42179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2362200" y="277813"/>
            <a:ext cx="1012825" cy="1025525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285750" y="2427288"/>
            <a:ext cx="1012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271463"/>
            <a:ext cx="250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1331913" y="1588"/>
            <a:ext cx="1012825" cy="234950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2071" name="未知"/>
          <p:cNvSpPr>
            <a:spLocks/>
          </p:cNvSpPr>
          <p:nvPr/>
        </p:nvSpPr>
        <p:spPr bwMode="auto">
          <a:xfrm>
            <a:off x="2365375" y="4541838"/>
            <a:ext cx="1009650" cy="1033462"/>
          </a:xfrm>
          <a:custGeom>
            <a:avLst/>
            <a:gdLst>
              <a:gd name="T0" fmla="*/ 0 w 636"/>
              <a:gd name="T1" fmla="*/ 0 h 651"/>
              <a:gd name="T2" fmla="*/ 0 w 636"/>
              <a:gd name="T3" fmla="*/ 645 h 651"/>
              <a:gd name="T4" fmla="*/ 636 w 636"/>
              <a:gd name="T5" fmla="*/ 651 h 651"/>
              <a:gd name="T6" fmla="*/ 632 w 636"/>
              <a:gd name="T7" fmla="*/ 0 h 651"/>
              <a:gd name="T8" fmla="*/ 0 w 636"/>
              <a:gd name="T9" fmla="*/ 0 h 6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6" h="651">
                <a:moveTo>
                  <a:pt x="0" y="0"/>
                </a:moveTo>
                <a:lnTo>
                  <a:pt x="0" y="645"/>
                </a:lnTo>
                <a:lnTo>
                  <a:pt x="636" y="651"/>
                </a:lnTo>
                <a:lnTo>
                  <a:pt x="6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285750" y="2435225"/>
            <a:ext cx="1012825" cy="1025525"/>
          </a:xfrm>
          <a:prstGeom prst="rect">
            <a:avLst/>
          </a:prstGeom>
          <a:solidFill>
            <a:srgbClr val="FFFFFF">
              <a:alpha val="2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subTitle" idx="1"/>
          </p:nvPr>
        </p:nvSpPr>
        <p:spPr>
          <a:xfrm>
            <a:off x="333375" y="5084763"/>
            <a:ext cx="6400800" cy="457200"/>
          </a:xfrm>
        </p:spPr>
        <p:txBody>
          <a:bodyPr/>
          <a:lstStyle>
            <a:lvl1pPr marL="0" indent="0">
              <a:buFontTx/>
              <a:buNone/>
              <a:defRPr sz="1600">
                <a:latin typeface="Times New Roman" pitchFamily="18" charset="0"/>
              </a:defRPr>
            </a:lvl1pPr>
          </a:lstStyle>
          <a:p>
            <a:pPr lvl="0"/>
            <a:r>
              <a:rPr lang="zh-CN" altLang="en-US" noProof="0" smtClean="0"/>
              <a:t>마스터 부제목 스타일 편집</a:t>
            </a: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7150"/>
            <a:ext cx="2895600" cy="314325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fld id="{2C99F394-D356-4BAD-989E-5754CF88C719}" type="slidenum">
              <a:rPr lang="ko-KR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333375" y="4714875"/>
            <a:ext cx="13017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altLang="zh-CN" sz="2200" smtClean="0">
                <a:solidFill>
                  <a:srgbClr val="000000"/>
                </a:solidFill>
                <a:latin typeface="Arial Black" pitchFamily="34" charset="0"/>
                <a:ea typeface="Gulim" pitchFamily="34" charset="-127"/>
              </a:rPr>
              <a:t>L/O/G/O</a:t>
            </a:r>
          </a:p>
        </p:txBody>
      </p:sp>
      <p:grpSp>
        <p:nvGrpSpPr>
          <p:cNvPr id="2078" name="Group 30"/>
          <p:cNvGrpSpPr>
            <a:grpSpLocks/>
          </p:cNvGrpSpPr>
          <p:nvPr/>
        </p:nvGrpSpPr>
        <p:grpSpPr bwMode="auto">
          <a:xfrm>
            <a:off x="8077200" y="0"/>
            <a:ext cx="1076325" cy="6858000"/>
            <a:chOff x="0" y="0"/>
            <a:chExt cx="678" cy="4320"/>
          </a:xfrm>
        </p:grpSpPr>
        <p:sp>
          <p:nvSpPr>
            <p:cNvPr id="2079" name="未知"/>
            <p:cNvSpPr>
              <a:spLocks/>
            </p:cNvSpPr>
            <p:nvPr userDrawn="1"/>
          </p:nvSpPr>
          <p:spPr bwMode="auto">
            <a:xfrm>
              <a:off x="0" y="0"/>
              <a:ext cx="672" cy="702"/>
            </a:xfrm>
            <a:custGeom>
              <a:avLst/>
              <a:gdLst>
                <a:gd name="T0" fmla="*/ 0 w 672"/>
                <a:gd name="T1" fmla="*/ 432 h 720"/>
                <a:gd name="T2" fmla="*/ 288 w 672"/>
                <a:gd name="T3" fmla="*/ 0 h 720"/>
                <a:gd name="T4" fmla="*/ 672 w 672"/>
                <a:gd name="T5" fmla="*/ 0 h 720"/>
                <a:gd name="T6" fmla="*/ 672 w 672"/>
                <a:gd name="T7" fmla="*/ 720 h 720"/>
                <a:gd name="T8" fmla="*/ 0 w 672"/>
                <a:gd name="T9" fmla="*/ 432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2" h="720">
                  <a:moveTo>
                    <a:pt x="0" y="432"/>
                  </a:moveTo>
                  <a:cubicBezTo>
                    <a:pt x="186" y="216"/>
                    <a:pt x="288" y="0"/>
                    <a:pt x="288" y="0"/>
                  </a:cubicBezTo>
                  <a:lnTo>
                    <a:pt x="672" y="0"/>
                  </a:lnTo>
                  <a:lnTo>
                    <a:pt x="672" y="720"/>
                  </a:lnTo>
                  <a:cubicBezTo>
                    <a:pt x="672" y="720"/>
                    <a:pt x="384" y="516"/>
                    <a:pt x="0" y="432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</a:pPr>
              <a:endParaRPr lang="zh-CN" altLang="en-US" sz="3200" smtClean="0">
                <a:solidFill>
                  <a:srgbClr val="000000"/>
                </a:solidFill>
                <a:latin typeface="HY얕은샘물M" pitchFamily="2" charset="-127"/>
              </a:endParaRPr>
            </a:p>
          </p:txBody>
        </p:sp>
        <p:sp>
          <p:nvSpPr>
            <p:cNvPr id="2080" name="未知"/>
            <p:cNvSpPr>
              <a:spLocks/>
            </p:cNvSpPr>
            <p:nvPr userDrawn="1"/>
          </p:nvSpPr>
          <p:spPr bwMode="auto">
            <a:xfrm>
              <a:off x="514" y="3496"/>
              <a:ext cx="164" cy="824"/>
            </a:xfrm>
            <a:custGeom>
              <a:avLst/>
              <a:gdLst>
                <a:gd name="T0" fmla="*/ 206 w 212"/>
                <a:gd name="T1" fmla="*/ 0 h 824"/>
                <a:gd name="T2" fmla="*/ 0 w 212"/>
                <a:gd name="T3" fmla="*/ 82 h 824"/>
                <a:gd name="T4" fmla="*/ 168 w 212"/>
                <a:gd name="T5" fmla="*/ 824 h 824"/>
                <a:gd name="T6" fmla="*/ 212 w 212"/>
                <a:gd name="T7" fmla="*/ 822 h 824"/>
                <a:gd name="T8" fmla="*/ 206 w 212"/>
                <a:gd name="T9" fmla="*/ 0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824">
                  <a:moveTo>
                    <a:pt x="206" y="0"/>
                  </a:moveTo>
                  <a:cubicBezTo>
                    <a:pt x="104" y="54"/>
                    <a:pt x="0" y="82"/>
                    <a:pt x="0" y="82"/>
                  </a:cubicBezTo>
                  <a:cubicBezTo>
                    <a:pt x="0" y="82"/>
                    <a:pt x="148" y="378"/>
                    <a:pt x="168" y="824"/>
                  </a:cubicBezTo>
                  <a:lnTo>
                    <a:pt x="212" y="822"/>
                  </a:lnTo>
                  <a:cubicBezTo>
                    <a:pt x="212" y="822"/>
                    <a:pt x="209" y="411"/>
                    <a:pt x="206" y="0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</a:pPr>
              <a:endParaRPr lang="zh-CN" altLang="en-US" sz="3200" smtClean="0">
                <a:solidFill>
                  <a:srgbClr val="000000"/>
                </a:solidFill>
                <a:latin typeface="HY얕은샘물M" pitchFamily="2" charset="-127"/>
              </a:endParaRPr>
            </a:p>
          </p:txBody>
        </p:sp>
      </p:grp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5495925" y="1333500"/>
            <a:ext cx="660400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2082" name="Line 34"/>
          <p:cNvSpPr>
            <a:spLocks noChangeShapeType="1"/>
          </p:cNvSpPr>
          <p:nvPr/>
        </p:nvSpPr>
        <p:spPr bwMode="auto">
          <a:xfrm>
            <a:off x="5480050" y="1588"/>
            <a:ext cx="0" cy="42386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4457700" y="3495675"/>
            <a:ext cx="1012825" cy="1025525"/>
          </a:xfrm>
          <a:prstGeom prst="rect">
            <a:avLst/>
          </a:prstGeom>
          <a:solidFill>
            <a:srgbClr val="FFFFFF">
              <a:alpha val="2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2084" name="Rectangle 36"/>
          <p:cNvSpPr>
            <a:spLocks noGrp="1" noChangeArrowheads="1"/>
          </p:cNvSpPr>
          <p:nvPr>
            <p:ph type="ctrTitle"/>
          </p:nvPr>
        </p:nvSpPr>
        <p:spPr>
          <a:xfrm>
            <a:off x="333375" y="1884363"/>
            <a:ext cx="8229600" cy="1470025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zh-CN" altLang="en-US" noProof="0" smtClean="0"/>
              <a:t>마스터 제목 스타일 편집</a:t>
            </a:r>
          </a:p>
        </p:txBody>
      </p:sp>
      <p:pic>
        <p:nvPicPr>
          <p:cNvPr id="2085" name="Picture 37" descr="wa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16374" b="27486"/>
          <a:stretch>
            <a:fillRect/>
          </a:stretch>
        </p:blipFill>
        <p:spPr bwMode="auto">
          <a:xfrm rot="393398">
            <a:off x="2667000" y="609600"/>
            <a:ext cx="2663825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426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 tmFilter="0, 0; .2, .5; .8, .5; 1, 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1000" autoRev="1" fill="hold"/>
                                        <p:tgtEl>
                                          <p:spTgt spid="20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20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 tmFilter="0, 0; .2, .5; .8, .5; 1, 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000" autoRev="1" fill="hold"/>
                                        <p:tgtEl>
                                          <p:spTgt spid="20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 tmFilter="0, 0; .2, .5; .8, .5; 1, 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000" autoRev="1" fill="hold"/>
                                        <p:tgtEl>
                                          <p:spTgt spid="20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600"/>
                            </p:stCondLst>
                            <p:childTnLst>
                              <p:par>
                                <p:cTn id="31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3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3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2" nodeType="withEffect">
                                  <p:stCondLst>
                                    <p:cond delay="9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4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grpId="2" nodeType="withEffect">
                                  <p:stCondLst>
                                    <p:cond delay="14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9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54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5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6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0" grpId="1" animBg="1"/>
      <p:bldP spid="2050" grpId="2" animBg="1"/>
      <p:bldP spid="2050" grpId="3" animBg="1"/>
      <p:bldP spid="2051" grpId="0" animBg="1"/>
      <p:bldP spid="2051" grpId="1" animBg="1"/>
      <p:bldP spid="2051" grpId="2" animBg="1"/>
      <p:bldP spid="2051" grpId="3" animBg="1"/>
      <p:bldP spid="2052" grpId="0" animBg="1"/>
      <p:bldP spid="2052" grpId="1" animBg="1"/>
      <p:bldP spid="2052" grpId="2" animBg="1"/>
      <p:bldP spid="2052" grpId="3" animBg="1"/>
      <p:bldP spid="2053" grpId="0" animBg="1"/>
      <p:bldP spid="2053" grpId="1" animBg="1"/>
      <p:bldP spid="2053" grpId="2" animBg="1"/>
      <p:bldP spid="2053" grpId="3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3512D-67A2-44FE-8DEC-0BA926A65822}" type="slidenum">
              <a:rPr lang="ko-KR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832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325438"/>
            <a:ext cx="2057400" cy="58007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25438"/>
            <a:ext cx="6019800" cy="58007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44704F-E9AA-4C27-8AB1-333A18882133}" type="slidenum">
              <a:rPr lang="ko-KR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757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未知"/>
          <p:cNvSpPr>
            <a:spLocks/>
          </p:cNvSpPr>
          <p:nvPr/>
        </p:nvSpPr>
        <p:spPr bwMode="auto">
          <a:xfrm>
            <a:off x="0" y="6048375"/>
            <a:ext cx="2762250" cy="809625"/>
          </a:xfrm>
          <a:custGeom>
            <a:avLst/>
            <a:gdLst>
              <a:gd name="T0" fmla="*/ 0 w 1740"/>
              <a:gd name="T1" fmla="*/ 0 h 510"/>
              <a:gd name="T2" fmla="*/ 0 w 1740"/>
              <a:gd name="T3" fmla="*/ 510 h 510"/>
              <a:gd name="T4" fmla="*/ 1740 w 1740"/>
              <a:gd name="T5" fmla="*/ 510 h 510"/>
              <a:gd name="T6" fmla="*/ 1595 w 1740"/>
              <a:gd name="T7" fmla="*/ 30 h 510"/>
              <a:gd name="T8" fmla="*/ 0 w 1740"/>
              <a:gd name="T9" fmla="*/ 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0" h="510">
                <a:moveTo>
                  <a:pt x="0" y="0"/>
                </a:moveTo>
                <a:lnTo>
                  <a:pt x="0" y="510"/>
                </a:lnTo>
                <a:cubicBezTo>
                  <a:pt x="0" y="510"/>
                  <a:pt x="870" y="510"/>
                  <a:pt x="1740" y="510"/>
                </a:cubicBezTo>
                <a:cubicBezTo>
                  <a:pt x="1650" y="258"/>
                  <a:pt x="1595" y="30"/>
                  <a:pt x="1595" y="30"/>
                </a:cubicBezTo>
                <a:cubicBezTo>
                  <a:pt x="798" y="54"/>
                  <a:pt x="0" y="0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2051" name="未知"/>
          <p:cNvSpPr>
            <a:spLocks/>
          </p:cNvSpPr>
          <p:nvPr/>
        </p:nvSpPr>
        <p:spPr bwMode="auto">
          <a:xfrm>
            <a:off x="2590800" y="4705350"/>
            <a:ext cx="6400800" cy="2152650"/>
          </a:xfrm>
          <a:custGeom>
            <a:avLst/>
            <a:gdLst>
              <a:gd name="T0" fmla="*/ 1116 w 4032"/>
              <a:gd name="T1" fmla="*/ 0 h 1356"/>
              <a:gd name="T2" fmla="*/ 3840 w 4032"/>
              <a:gd name="T3" fmla="*/ 636 h 1356"/>
              <a:gd name="T4" fmla="*/ 4032 w 4032"/>
              <a:gd name="T5" fmla="*/ 1356 h 1356"/>
              <a:gd name="T6" fmla="*/ 288 w 4032"/>
              <a:gd name="T7" fmla="*/ 1356 h 1356"/>
              <a:gd name="T8" fmla="*/ 0 w 4032"/>
              <a:gd name="T9" fmla="*/ 828 h 1356"/>
              <a:gd name="T10" fmla="*/ 1116 w 4032"/>
              <a:gd name="T11" fmla="*/ 0 h 1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32" h="1356">
                <a:moveTo>
                  <a:pt x="1116" y="0"/>
                </a:moveTo>
                <a:cubicBezTo>
                  <a:pt x="2370" y="1254"/>
                  <a:pt x="3840" y="636"/>
                  <a:pt x="3840" y="636"/>
                </a:cubicBezTo>
                <a:cubicBezTo>
                  <a:pt x="4032" y="966"/>
                  <a:pt x="4032" y="1356"/>
                  <a:pt x="4032" y="1356"/>
                </a:cubicBezTo>
                <a:cubicBezTo>
                  <a:pt x="4032" y="1356"/>
                  <a:pt x="2160" y="1356"/>
                  <a:pt x="288" y="1356"/>
                </a:cubicBezTo>
                <a:cubicBezTo>
                  <a:pt x="120" y="1140"/>
                  <a:pt x="0" y="828"/>
                  <a:pt x="0" y="828"/>
                </a:cubicBezTo>
                <a:lnTo>
                  <a:pt x="1116" y="0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2052" name="未知"/>
          <p:cNvSpPr>
            <a:spLocks/>
          </p:cNvSpPr>
          <p:nvPr/>
        </p:nvSpPr>
        <p:spPr bwMode="auto">
          <a:xfrm>
            <a:off x="4400550" y="781050"/>
            <a:ext cx="4743450" cy="5048250"/>
          </a:xfrm>
          <a:custGeom>
            <a:avLst/>
            <a:gdLst>
              <a:gd name="T0" fmla="*/ 510 w 2988"/>
              <a:gd name="T1" fmla="*/ 1098 h 3180"/>
              <a:gd name="T2" fmla="*/ 2280 w 2988"/>
              <a:gd name="T3" fmla="*/ 0 h 3180"/>
              <a:gd name="T4" fmla="*/ 2988 w 2988"/>
              <a:gd name="T5" fmla="*/ 342 h 3180"/>
              <a:gd name="T6" fmla="*/ 2988 w 2988"/>
              <a:gd name="T7" fmla="*/ 2772 h 3180"/>
              <a:gd name="T8" fmla="*/ 1452 w 2988"/>
              <a:gd name="T9" fmla="*/ 3060 h 3180"/>
              <a:gd name="T10" fmla="*/ 0 w 2988"/>
              <a:gd name="T11" fmla="*/ 2406 h 3180"/>
              <a:gd name="T12" fmla="*/ 510 w 2988"/>
              <a:gd name="T13" fmla="*/ 1098 h 3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88" h="3180">
                <a:moveTo>
                  <a:pt x="510" y="1098"/>
                </a:moveTo>
                <a:cubicBezTo>
                  <a:pt x="1710" y="840"/>
                  <a:pt x="2280" y="0"/>
                  <a:pt x="2280" y="0"/>
                </a:cubicBezTo>
                <a:cubicBezTo>
                  <a:pt x="2700" y="96"/>
                  <a:pt x="2988" y="342"/>
                  <a:pt x="2988" y="342"/>
                </a:cubicBezTo>
                <a:lnTo>
                  <a:pt x="2988" y="2772"/>
                </a:lnTo>
                <a:cubicBezTo>
                  <a:pt x="2988" y="2772"/>
                  <a:pt x="2202" y="3180"/>
                  <a:pt x="1452" y="3060"/>
                </a:cubicBezTo>
                <a:cubicBezTo>
                  <a:pt x="636" y="2940"/>
                  <a:pt x="0" y="2406"/>
                  <a:pt x="0" y="2406"/>
                </a:cubicBezTo>
                <a:lnTo>
                  <a:pt x="510" y="109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2053" name="未知"/>
          <p:cNvSpPr>
            <a:spLocks/>
          </p:cNvSpPr>
          <p:nvPr/>
        </p:nvSpPr>
        <p:spPr bwMode="auto">
          <a:xfrm>
            <a:off x="4800600" y="0"/>
            <a:ext cx="3276600" cy="2409825"/>
          </a:xfrm>
          <a:custGeom>
            <a:avLst/>
            <a:gdLst>
              <a:gd name="T0" fmla="*/ 0 w 2064"/>
              <a:gd name="T1" fmla="*/ 0 h 1518"/>
              <a:gd name="T2" fmla="*/ 276 w 2064"/>
              <a:gd name="T3" fmla="*/ 1518 h 1518"/>
              <a:gd name="T4" fmla="*/ 2064 w 2064"/>
              <a:gd name="T5" fmla="*/ 0 h 1518"/>
              <a:gd name="T6" fmla="*/ 0 w 2064"/>
              <a:gd name="T7" fmla="*/ 0 h 1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64" h="1518">
                <a:moveTo>
                  <a:pt x="0" y="0"/>
                </a:moveTo>
                <a:cubicBezTo>
                  <a:pt x="0" y="0"/>
                  <a:pt x="138" y="759"/>
                  <a:pt x="276" y="1518"/>
                </a:cubicBezTo>
                <a:cubicBezTo>
                  <a:pt x="1518" y="1194"/>
                  <a:pt x="2064" y="0"/>
                  <a:pt x="206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2054" name="未知"/>
          <p:cNvSpPr>
            <a:spLocks/>
          </p:cNvSpPr>
          <p:nvPr/>
        </p:nvSpPr>
        <p:spPr bwMode="auto">
          <a:xfrm>
            <a:off x="0" y="0"/>
            <a:ext cx="6583363" cy="7267575"/>
          </a:xfrm>
          <a:custGeom>
            <a:avLst/>
            <a:gdLst>
              <a:gd name="T0" fmla="*/ 0 w 4014"/>
              <a:gd name="T1" fmla="*/ 0 h 4455"/>
              <a:gd name="T2" fmla="*/ 3612 w 4014"/>
              <a:gd name="T3" fmla="*/ 0 h 4455"/>
              <a:gd name="T4" fmla="*/ 3222 w 4014"/>
              <a:gd name="T5" fmla="*/ 3042 h 4455"/>
              <a:gd name="T6" fmla="*/ 0 w 4014"/>
              <a:gd name="T7" fmla="*/ 3744 h 4455"/>
              <a:gd name="T8" fmla="*/ 0 w 4014"/>
              <a:gd name="T9" fmla="*/ 0 h 4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2055" name="未知"/>
          <p:cNvSpPr>
            <a:spLocks/>
          </p:cNvSpPr>
          <p:nvPr/>
        </p:nvSpPr>
        <p:spPr bwMode="auto">
          <a:xfrm>
            <a:off x="0" y="0"/>
            <a:ext cx="6372225" cy="7072313"/>
          </a:xfrm>
          <a:custGeom>
            <a:avLst/>
            <a:gdLst>
              <a:gd name="T0" fmla="*/ 0 w 4014"/>
              <a:gd name="T1" fmla="*/ 0 h 4455"/>
              <a:gd name="T2" fmla="*/ 3612 w 4014"/>
              <a:gd name="T3" fmla="*/ 0 h 4455"/>
              <a:gd name="T4" fmla="*/ 3222 w 4014"/>
              <a:gd name="T5" fmla="*/ 3042 h 4455"/>
              <a:gd name="T6" fmla="*/ 0 w 4014"/>
              <a:gd name="T7" fmla="*/ 3744 h 4455"/>
              <a:gd name="T8" fmla="*/ 0 w 4014"/>
              <a:gd name="T9" fmla="*/ 0 h 4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2549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250825" y="1588"/>
            <a:ext cx="0" cy="601503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1293813" y="1588"/>
            <a:ext cx="0" cy="62071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2338388" y="1588"/>
            <a:ext cx="0" cy="6183312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3382963" y="1588"/>
            <a:ext cx="0" cy="59721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4427538" y="1588"/>
            <a:ext cx="0" cy="54498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 rot="5400000">
            <a:off x="2913063" y="-2654300"/>
            <a:ext cx="0" cy="58134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 rot="5400000">
            <a:off x="3006725" y="-1682750"/>
            <a:ext cx="0" cy="60007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 rot="5400000">
            <a:off x="3011488" y="-622300"/>
            <a:ext cx="0" cy="60102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 rot="5400000">
            <a:off x="2907507" y="548481"/>
            <a:ext cx="0" cy="58023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 rot="5400000">
            <a:off x="2666207" y="1854993"/>
            <a:ext cx="0" cy="53197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 rot="5400000">
            <a:off x="2115344" y="3472656"/>
            <a:ext cx="0" cy="42179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2362200" y="277813"/>
            <a:ext cx="1012825" cy="1025525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285750" y="2427288"/>
            <a:ext cx="1012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271463"/>
            <a:ext cx="250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1331913" y="1588"/>
            <a:ext cx="1012825" cy="234950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2071" name="未知"/>
          <p:cNvSpPr>
            <a:spLocks/>
          </p:cNvSpPr>
          <p:nvPr/>
        </p:nvSpPr>
        <p:spPr bwMode="auto">
          <a:xfrm>
            <a:off x="2365375" y="4541838"/>
            <a:ext cx="1009650" cy="1033462"/>
          </a:xfrm>
          <a:custGeom>
            <a:avLst/>
            <a:gdLst>
              <a:gd name="T0" fmla="*/ 0 w 636"/>
              <a:gd name="T1" fmla="*/ 0 h 651"/>
              <a:gd name="T2" fmla="*/ 0 w 636"/>
              <a:gd name="T3" fmla="*/ 645 h 651"/>
              <a:gd name="T4" fmla="*/ 636 w 636"/>
              <a:gd name="T5" fmla="*/ 651 h 651"/>
              <a:gd name="T6" fmla="*/ 632 w 636"/>
              <a:gd name="T7" fmla="*/ 0 h 651"/>
              <a:gd name="T8" fmla="*/ 0 w 636"/>
              <a:gd name="T9" fmla="*/ 0 h 6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6" h="651">
                <a:moveTo>
                  <a:pt x="0" y="0"/>
                </a:moveTo>
                <a:lnTo>
                  <a:pt x="0" y="645"/>
                </a:lnTo>
                <a:lnTo>
                  <a:pt x="636" y="651"/>
                </a:lnTo>
                <a:lnTo>
                  <a:pt x="6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285750" y="2435225"/>
            <a:ext cx="1012825" cy="1025525"/>
          </a:xfrm>
          <a:prstGeom prst="rect">
            <a:avLst/>
          </a:prstGeom>
          <a:solidFill>
            <a:srgbClr val="FFFFFF">
              <a:alpha val="2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subTitle" idx="1"/>
          </p:nvPr>
        </p:nvSpPr>
        <p:spPr>
          <a:xfrm>
            <a:off x="333375" y="5084763"/>
            <a:ext cx="6400800" cy="457200"/>
          </a:xfrm>
        </p:spPr>
        <p:txBody>
          <a:bodyPr/>
          <a:lstStyle>
            <a:lvl1pPr marL="0" indent="0">
              <a:buFontTx/>
              <a:buNone/>
              <a:defRPr sz="1600">
                <a:latin typeface="Times New Roman" pitchFamily="18" charset="0"/>
              </a:defRPr>
            </a:lvl1pPr>
          </a:lstStyle>
          <a:p>
            <a:pPr lvl="0"/>
            <a:r>
              <a:rPr lang="zh-CN" altLang="en-US" noProof="0" smtClean="0"/>
              <a:t>마스터 부제목 스타일 편집</a:t>
            </a: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7150"/>
            <a:ext cx="2895600" cy="314325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fld id="{CD90B32B-0086-4E9D-BB63-E7C3AE427323}" type="slidenum">
              <a:rPr lang="ko-KR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333375" y="4714875"/>
            <a:ext cx="13017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altLang="zh-CN" sz="2200" smtClean="0">
                <a:solidFill>
                  <a:srgbClr val="000000"/>
                </a:solidFill>
                <a:latin typeface="Arial Black" pitchFamily="34" charset="0"/>
                <a:ea typeface="Gulim" pitchFamily="34" charset="-127"/>
              </a:rPr>
              <a:t>L/O/G/O</a:t>
            </a:r>
          </a:p>
        </p:txBody>
      </p:sp>
      <p:grpSp>
        <p:nvGrpSpPr>
          <p:cNvPr id="2078" name="Group 30"/>
          <p:cNvGrpSpPr>
            <a:grpSpLocks/>
          </p:cNvGrpSpPr>
          <p:nvPr/>
        </p:nvGrpSpPr>
        <p:grpSpPr bwMode="auto">
          <a:xfrm>
            <a:off x="8077200" y="0"/>
            <a:ext cx="1076325" cy="6858000"/>
            <a:chOff x="0" y="0"/>
            <a:chExt cx="678" cy="4320"/>
          </a:xfrm>
        </p:grpSpPr>
        <p:sp>
          <p:nvSpPr>
            <p:cNvPr id="2079" name="未知"/>
            <p:cNvSpPr>
              <a:spLocks/>
            </p:cNvSpPr>
            <p:nvPr userDrawn="1"/>
          </p:nvSpPr>
          <p:spPr bwMode="auto">
            <a:xfrm>
              <a:off x="0" y="0"/>
              <a:ext cx="672" cy="702"/>
            </a:xfrm>
            <a:custGeom>
              <a:avLst/>
              <a:gdLst>
                <a:gd name="T0" fmla="*/ 0 w 672"/>
                <a:gd name="T1" fmla="*/ 432 h 720"/>
                <a:gd name="T2" fmla="*/ 288 w 672"/>
                <a:gd name="T3" fmla="*/ 0 h 720"/>
                <a:gd name="T4" fmla="*/ 672 w 672"/>
                <a:gd name="T5" fmla="*/ 0 h 720"/>
                <a:gd name="T6" fmla="*/ 672 w 672"/>
                <a:gd name="T7" fmla="*/ 720 h 720"/>
                <a:gd name="T8" fmla="*/ 0 w 672"/>
                <a:gd name="T9" fmla="*/ 432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2" h="720">
                  <a:moveTo>
                    <a:pt x="0" y="432"/>
                  </a:moveTo>
                  <a:cubicBezTo>
                    <a:pt x="186" y="216"/>
                    <a:pt x="288" y="0"/>
                    <a:pt x="288" y="0"/>
                  </a:cubicBezTo>
                  <a:lnTo>
                    <a:pt x="672" y="0"/>
                  </a:lnTo>
                  <a:lnTo>
                    <a:pt x="672" y="720"/>
                  </a:lnTo>
                  <a:cubicBezTo>
                    <a:pt x="672" y="720"/>
                    <a:pt x="384" y="516"/>
                    <a:pt x="0" y="432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</a:pPr>
              <a:endParaRPr lang="zh-CN" altLang="en-US" sz="3200" smtClean="0">
                <a:solidFill>
                  <a:srgbClr val="000000"/>
                </a:solidFill>
                <a:latin typeface="HY얕은샘물M" pitchFamily="2" charset="-127"/>
              </a:endParaRPr>
            </a:p>
          </p:txBody>
        </p:sp>
        <p:sp>
          <p:nvSpPr>
            <p:cNvPr id="2080" name="未知"/>
            <p:cNvSpPr>
              <a:spLocks/>
            </p:cNvSpPr>
            <p:nvPr userDrawn="1"/>
          </p:nvSpPr>
          <p:spPr bwMode="auto">
            <a:xfrm>
              <a:off x="514" y="3496"/>
              <a:ext cx="164" cy="824"/>
            </a:xfrm>
            <a:custGeom>
              <a:avLst/>
              <a:gdLst>
                <a:gd name="T0" fmla="*/ 206 w 212"/>
                <a:gd name="T1" fmla="*/ 0 h 824"/>
                <a:gd name="T2" fmla="*/ 0 w 212"/>
                <a:gd name="T3" fmla="*/ 82 h 824"/>
                <a:gd name="T4" fmla="*/ 168 w 212"/>
                <a:gd name="T5" fmla="*/ 824 h 824"/>
                <a:gd name="T6" fmla="*/ 212 w 212"/>
                <a:gd name="T7" fmla="*/ 822 h 824"/>
                <a:gd name="T8" fmla="*/ 206 w 212"/>
                <a:gd name="T9" fmla="*/ 0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824">
                  <a:moveTo>
                    <a:pt x="206" y="0"/>
                  </a:moveTo>
                  <a:cubicBezTo>
                    <a:pt x="104" y="54"/>
                    <a:pt x="0" y="82"/>
                    <a:pt x="0" y="82"/>
                  </a:cubicBezTo>
                  <a:cubicBezTo>
                    <a:pt x="0" y="82"/>
                    <a:pt x="148" y="378"/>
                    <a:pt x="168" y="824"/>
                  </a:cubicBezTo>
                  <a:lnTo>
                    <a:pt x="212" y="822"/>
                  </a:lnTo>
                  <a:cubicBezTo>
                    <a:pt x="212" y="822"/>
                    <a:pt x="209" y="411"/>
                    <a:pt x="206" y="0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</a:pPr>
              <a:endParaRPr lang="zh-CN" altLang="en-US" sz="3200" smtClean="0">
                <a:solidFill>
                  <a:srgbClr val="000000"/>
                </a:solidFill>
                <a:latin typeface="HY얕은샘물M" pitchFamily="2" charset="-127"/>
              </a:endParaRPr>
            </a:p>
          </p:txBody>
        </p:sp>
      </p:grp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5495925" y="1333500"/>
            <a:ext cx="660400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2082" name="Line 34"/>
          <p:cNvSpPr>
            <a:spLocks noChangeShapeType="1"/>
          </p:cNvSpPr>
          <p:nvPr/>
        </p:nvSpPr>
        <p:spPr bwMode="auto">
          <a:xfrm>
            <a:off x="5480050" y="1588"/>
            <a:ext cx="0" cy="42386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4457700" y="3495675"/>
            <a:ext cx="1012825" cy="1025525"/>
          </a:xfrm>
          <a:prstGeom prst="rect">
            <a:avLst/>
          </a:prstGeom>
          <a:solidFill>
            <a:srgbClr val="FFFFFF">
              <a:alpha val="2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2084" name="Rectangle 36"/>
          <p:cNvSpPr>
            <a:spLocks noGrp="1" noChangeArrowheads="1"/>
          </p:cNvSpPr>
          <p:nvPr>
            <p:ph type="ctrTitle"/>
          </p:nvPr>
        </p:nvSpPr>
        <p:spPr>
          <a:xfrm>
            <a:off x="333375" y="1884363"/>
            <a:ext cx="8229600" cy="1470025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zh-CN" altLang="en-US" noProof="0" smtClean="0"/>
              <a:t>마스터 제목 스타일 편집</a:t>
            </a:r>
          </a:p>
        </p:txBody>
      </p:sp>
      <p:pic>
        <p:nvPicPr>
          <p:cNvPr id="2085" name="Picture 37" descr="wa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16374" b="27486"/>
          <a:stretch>
            <a:fillRect/>
          </a:stretch>
        </p:blipFill>
        <p:spPr bwMode="auto">
          <a:xfrm rot="393398">
            <a:off x="2667000" y="609600"/>
            <a:ext cx="2663825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443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 tmFilter="0, 0; .2, .5; .8, .5; 1, 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1000" autoRev="1" fill="hold"/>
                                        <p:tgtEl>
                                          <p:spTgt spid="20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20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 tmFilter="0, 0; .2, .5; .8, .5; 1, 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000" autoRev="1" fill="hold"/>
                                        <p:tgtEl>
                                          <p:spTgt spid="20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 tmFilter="0, 0; .2, .5; .8, .5; 1, 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000" autoRev="1" fill="hold"/>
                                        <p:tgtEl>
                                          <p:spTgt spid="20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600"/>
                            </p:stCondLst>
                            <p:childTnLst>
                              <p:par>
                                <p:cTn id="31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3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3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2" nodeType="withEffect">
                                  <p:stCondLst>
                                    <p:cond delay="9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4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grpId="2" nodeType="withEffect">
                                  <p:stCondLst>
                                    <p:cond delay="14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9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54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5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6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0" grpId="1" animBg="1"/>
      <p:bldP spid="2050" grpId="2" animBg="1"/>
      <p:bldP spid="2050" grpId="3" animBg="1"/>
      <p:bldP spid="2051" grpId="0" animBg="1"/>
      <p:bldP spid="2051" grpId="1" animBg="1"/>
      <p:bldP spid="2051" grpId="2" animBg="1"/>
      <p:bldP spid="2051" grpId="3" animBg="1"/>
      <p:bldP spid="2052" grpId="0" animBg="1"/>
      <p:bldP spid="2052" grpId="1" animBg="1"/>
      <p:bldP spid="2052" grpId="2" animBg="1"/>
      <p:bldP spid="2052" grpId="3" animBg="1"/>
      <p:bldP spid="2053" grpId="0" animBg="1"/>
      <p:bldP spid="2053" grpId="1" animBg="1"/>
      <p:bldP spid="2053" grpId="2" animBg="1"/>
      <p:bldP spid="2053" grpId="3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6E69F-C711-4507-9719-E51D9F2BB1B8}" type="slidenum">
              <a:rPr lang="ko-KR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17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7F762B-5E12-4F7B-93EE-52316920BC7E}" type="slidenum">
              <a:rPr lang="ko-KR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744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7D4B65-9C55-4702-8BB2-B284817062DA}" type="slidenum">
              <a:rPr lang="ko-KR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038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5EEC2-70F1-492D-9EF1-6E88D5B5BD1D}" type="slidenum">
              <a:rPr lang="ko-KR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4743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B5FAF7-6FF8-4CCB-89B3-AAAAEC313621}" type="slidenum">
              <a:rPr lang="ko-KR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6847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FF731-55D7-4A68-B78D-2F7B27639065}" type="slidenum">
              <a:rPr lang="ko-KR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4529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24AA8E-1616-4199-9BD9-13BE15DD3352}" type="slidenum">
              <a:rPr lang="ko-KR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192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BBF79A-7516-4C8A-8FA1-3419A0FE251D}" type="slidenum">
              <a:rPr lang="ko-KR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9898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AEC8A-7B1D-48C9-8964-D9A359222410}" type="slidenum">
              <a:rPr lang="ko-KR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16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16E067-84FE-406B-B8C6-34455105B6A5}" type="slidenum">
              <a:rPr lang="ko-KR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4735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325438"/>
            <a:ext cx="2057400" cy="58007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25438"/>
            <a:ext cx="6019800" cy="58007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23D82F-6C92-4D50-8441-E2F68C277A1E}" type="slidenum">
              <a:rPr lang="ko-KR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9020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未知"/>
          <p:cNvSpPr>
            <a:spLocks/>
          </p:cNvSpPr>
          <p:nvPr/>
        </p:nvSpPr>
        <p:spPr bwMode="auto">
          <a:xfrm>
            <a:off x="0" y="6048375"/>
            <a:ext cx="2762250" cy="809625"/>
          </a:xfrm>
          <a:custGeom>
            <a:avLst/>
            <a:gdLst>
              <a:gd name="T0" fmla="*/ 0 w 1740"/>
              <a:gd name="T1" fmla="*/ 0 h 510"/>
              <a:gd name="T2" fmla="*/ 0 w 1740"/>
              <a:gd name="T3" fmla="*/ 510 h 510"/>
              <a:gd name="T4" fmla="*/ 1740 w 1740"/>
              <a:gd name="T5" fmla="*/ 510 h 510"/>
              <a:gd name="T6" fmla="*/ 1595 w 1740"/>
              <a:gd name="T7" fmla="*/ 30 h 510"/>
              <a:gd name="T8" fmla="*/ 0 w 1740"/>
              <a:gd name="T9" fmla="*/ 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0" h="510">
                <a:moveTo>
                  <a:pt x="0" y="0"/>
                </a:moveTo>
                <a:lnTo>
                  <a:pt x="0" y="510"/>
                </a:lnTo>
                <a:cubicBezTo>
                  <a:pt x="0" y="510"/>
                  <a:pt x="870" y="510"/>
                  <a:pt x="1740" y="510"/>
                </a:cubicBezTo>
                <a:cubicBezTo>
                  <a:pt x="1650" y="258"/>
                  <a:pt x="1595" y="30"/>
                  <a:pt x="1595" y="30"/>
                </a:cubicBezTo>
                <a:cubicBezTo>
                  <a:pt x="798" y="54"/>
                  <a:pt x="0" y="0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4099" name="未知"/>
          <p:cNvSpPr>
            <a:spLocks/>
          </p:cNvSpPr>
          <p:nvPr/>
        </p:nvSpPr>
        <p:spPr bwMode="auto">
          <a:xfrm>
            <a:off x="2590800" y="4705350"/>
            <a:ext cx="6400800" cy="2152650"/>
          </a:xfrm>
          <a:custGeom>
            <a:avLst/>
            <a:gdLst>
              <a:gd name="T0" fmla="*/ 1116 w 4032"/>
              <a:gd name="T1" fmla="*/ 0 h 1356"/>
              <a:gd name="T2" fmla="*/ 3840 w 4032"/>
              <a:gd name="T3" fmla="*/ 636 h 1356"/>
              <a:gd name="T4" fmla="*/ 4032 w 4032"/>
              <a:gd name="T5" fmla="*/ 1356 h 1356"/>
              <a:gd name="T6" fmla="*/ 288 w 4032"/>
              <a:gd name="T7" fmla="*/ 1356 h 1356"/>
              <a:gd name="T8" fmla="*/ 0 w 4032"/>
              <a:gd name="T9" fmla="*/ 828 h 1356"/>
              <a:gd name="T10" fmla="*/ 1116 w 4032"/>
              <a:gd name="T11" fmla="*/ 0 h 1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32" h="1356">
                <a:moveTo>
                  <a:pt x="1116" y="0"/>
                </a:moveTo>
                <a:cubicBezTo>
                  <a:pt x="2370" y="1254"/>
                  <a:pt x="3840" y="636"/>
                  <a:pt x="3840" y="636"/>
                </a:cubicBezTo>
                <a:cubicBezTo>
                  <a:pt x="4032" y="966"/>
                  <a:pt x="4032" y="1356"/>
                  <a:pt x="4032" y="1356"/>
                </a:cubicBezTo>
                <a:cubicBezTo>
                  <a:pt x="4032" y="1356"/>
                  <a:pt x="2160" y="1356"/>
                  <a:pt x="288" y="1356"/>
                </a:cubicBezTo>
                <a:cubicBezTo>
                  <a:pt x="120" y="1140"/>
                  <a:pt x="0" y="828"/>
                  <a:pt x="0" y="828"/>
                </a:cubicBezTo>
                <a:lnTo>
                  <a:pt x="1116" y="0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4100" name="未知"/>
          <p:cNvSpPr>
            <a:spLocks/>
          </p:cNvSpPr>
          <p:nvPr/>
        </p:nvSpPr>
        <p:spPr bwMode="auto">
          <a:xfrm>
            <a:off x="4400550" y="781050"/>
            <a:ext cx="4743450" cy="5048250"/>
          </a:xfrm>
          <a:custGeom>
            <a:avLst/>
            <a:gdLst>
              <a:gd name="T0" fmla="*/ 510 w 2988"/>
              <a:gd name="T1" fmla="*/ 1098 h 3180"/>
              <a:gd name="T2" fmla="*/ 2280 w 2988"/>
              <a:gd name="T3" fmla="*/ 0 h 3180"/>
              <a:gd name="T4" fmla="*/ 2988 w 2988"/>
              <a:gd name="T5" fmla="*/ 342 h 3180"/>
              <a:gd name="T6" fmla="*/ 2988 w 2988"/>
              <a:gd name="T7" fmla="*/ 2772 h 3180"/>
              <a:gd name="T8" fmla="*/ 1452 w 2988"/>
              <a:gd name="T9" fmla="*/ 3060 h 3180"/>
              <a:gd name="T10" fmla="*/ 0 w 2988"/>
              <a:gd name="T11" fmla="*/ 2406 h 3180"/>
              <a:gd name="T12" fmla="*/ 510 w 2988"/>
              <a:gd name="T13" fmla="*/ 1098 h 3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88" h="3180">
                <a:moveTo>
                  <a:pt x="510" y="1098"/>
                </a:moveTo>
                <a:cubicBezTo>
                  <a:pt x="1710" y="840"/>
                  <a:pt x="2280" y="0"/>
                  <a:pt x="2280" y="0"/>
                </a:cubicBezTo>
                <a:cubicBezTo>
                  <a:pt x="2700" y="96"/>
                  <a:pt x="2988" y="342"/>
                  <a:pt x="2988" y="342"/>
                </a:cubicBezTo>
                <a:lnTo>
                  <a:pt x="2988" y="2772"/>
                </a:lnTo>
                <a:cubicBezTo>
                  <a:pt x="2988" y="2772"/>
                  <a:pt x="2202" y="3180"/>
                  <a:pt x="1452" y="3060"/>
                </a:cubicBezTo>
                <a:cubicBezTo>
                  <a:pt x="636" y="2940"/>
                  <a:pt x="0" y="2406"/>
                  <a:pt x="0" y="2406"/>
                </a:cubicBezTo>
                <a:lnTo>
                  <a:pt x="510" y="109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4101" name="未知"/>
          <p:cNvSpPr>
            <a:spLocks/>
          </p:cNvSpPr>
          <p:nvPr/>
        </p:nvSpPr>
        <p:spPr bwMode="auto">
          <a:xfrm>
            <a:off x="4800600" y="0"/>
            <a:ext cx="3276600" cy="2409825"/>
          </a:xfrm>
          <a:custGeom>
            <a:avLst/>
            <a:gdLst>
              <a:gd name="T0" fmla="*/ 0 w 2064"/>
              <a:gd name="T1" fmla="*/ 0 h 1518"/>
              <a:gd name="T2" fmla="*/ 276 w 2064"/>
              <a:gd name="T3" fmla="*/ 1518 h 1518"/>
              <a:gd name="T4" fmla="*/ 2064 w 2064"/>
              <a:gd name="T5" fmla="*/ 0 h 1518"/>
              <a:gd name="T6" fmla="*/ 0 w 2064"/>
              <a:gd name="T7" fmla="*/ 0 h 1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64" h="1518">
                <a:moveTo>
                  <a:pt x="0" y="0"/>
                </a:moveTo>
                <a:cubicBezTo>
                  <a:pt x="0" y="0"/>
                  <a:pt x="138" y="759"/>
                  <a:pt x="276" y="1518"/>
                </a:cubicBezTo>
                <a:cubicBezTo>
                  <a:pt x="1518" y="1194"/>
                  <a:pt x="2064" y="0"/>
                  <a:pt x="206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4102" name="未知"/>
          <p:cNvSpPr>
            <a:spLocks/>
          </p:cNvSpPr>
          <p:nvPr/>
        </p:nvSpPr>
        <p:spPr bwMode="auto">
          <a:xfrm>
            <a:off x="0" y="0"/>
            <a:ext cx="6583363" cy="7267575"/>
          </a:xfrm>
          <a:custGeom>
            <a:avLst/>
            <a:gdLst>
              <a:gd name="T0" fmla="*/ 0 w 4014"/>
              <a:gd name="T1" fmla="*/ 0 h 4455"/>
              <a:gd name="T2" fmla="*/ 3612 w 4014"/>
              <a:gd name="T3" fmla="*/ 0 h 4455"/>
              <a:gd name="T4" fmla="*/ 3222 w 4014"/>
              <a:gd name="T5" fmla="*/ 3042 h 4455"/>
              <a:gd name="T6" fmla="*/ 0 w 4014"/>
              <a:gd name="T7" fmla="*/ 3744 h 4455"/>
              <a:gd name="T8" fmla="*/ 0 w 4014"/>
              <a:gd name="T9" fmla="*/ 0 h 4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4103" name="未知"/>
          <p:cNvSpPr>
            <a:spLocks/>
          </p:cNvSpPr>
          <p:nvPr/>
        </p:nvSpPr>
        <p:spPr bwMode="auto">
          <a:xfrm>
            <a:off x="0" y="0"/>
            <a:ext cx="6372225" cy="7072313"/>
          </a:xfrm>
          <a:custGeom>
            <a:avLst/>
            <a:gdLst>
              <a:gd name="T0" fmla="*/ 0 w 4014"/>
              <a:gd name="T1" fmla="*/ 0 h 4455"/>
              <a:gd name="T2" fmla="*/ 3612 w 4014"/>
              <a:gd name="T3" fmla="*/ 0 h 4455"/>
              <a:gd name="T4" fmla="*/ 3222 w 4014"/>
              <a:gd name="T5" fmla="*/ 3042 h 4455"/>
              <a:gd name="T6" fmla="*/ 0 w 4014"/>
              <a:gd name="T7" fmla="*/ 3744 h 4455"/>
              <a:gd name="T8" fmla="*/ 0 w 4014"/>
              <a:gd name="T9" fmla="*/ 0 h 4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2549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250825" y="1588"/>
            <a:ext cx="0" cy="601503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293813" y="1588"/>
            <a:ext cx="0" cy="62071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2338388" y="1588"/>
            <a:ext cx="0" cy="6183312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3382963" y="1588"/>
            <a:ext cx="0" cy="59721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4427538" y="1588"/>
            <a:ext cx="0" cy="54498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 rot="5400000">
            <a:off x="2913063" y="-2654300"/>
            <a:ext cx="0" cy="58134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rot="5400000">
            <a:off x="3006725" y="-1682750"/>
            <a:ext cx="0" cy="60007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rot="5400000">
            <a:off x="3011488" y="-622300"/>
            <a:ext cx="0" cy="60102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rot="5400000">
            <a:off x="2907507" y="548481"/>
            <a:ext cx="0" cy="58023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rot="5400000">
            <a:off x="2666207" y="1854993"/>
            <a:ext cx="0" cy="53197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 rot="5400000">
            <a:off x="2115344" y="3472656"/>
            <a:ext cx="0" cy="42179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2362200" y="277813"/>
            <a:ext cx="1012825" cy="1025525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285750" y="2427288"/>
            <a:ext cx="1012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0" y="271463"/>
            <a:ext cx="250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1331913" y="1588"/>
            <a:ext cx="1012825" cy="234950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4119" name="未知"/>
          <p:cNvSpPr>
            <a:spLocks/>
          </p:cNvSpPr>
          <p:nvPr/>
        </p:nvSpPr>
        <p:spPr bwMode="auto">
          <a:xfrm>
            <a:off x="2365375" y="4541838"/>
            <a:ext cx="1009650" cy="1033462"/>
          </a:xfrm>
          <a:custGeom>
            <a:avLst/>
            <a:gdLst>
              <a:gd name="T0" fmla="*/ 0 w 636"/>
              <a:gd name="T1" fmla="*/ 0 h 651"/>
              <a:gd name="T2" fmla="*/ 0 w 636"/>
              <a:gd name="T3" fmla="*/ 645 h 651"/>
              <a:gd name="T4" fmla="*/ 636 w 636"/>
              <a:gd name="T5" fmla="*/ 651 h 651"/>
              <a:gd name="T6" fmla="*/ 632 w 636"/>
              <a:gd name="T7" fmla="*/ 0 h 651"/>
              <a:gd name="T8" fmla="*/ 0 w 636"/>
              <a:gd name="T9" fmla="*/ 0 h 6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6" h="651">
                <a:moveTo>
                  <a:pt x="0" y="0"/>
                </a:moveTo>
                <a:lnTo>
                  <a:pt x="0" y="645"/>
                </a:lnTo>
                <a:lnTo>
                  <a:pt x="636" y="651"/>
                </a:lnTo>
                <a:lnTo>
                  <a:pt x="6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4120" name="Rectangle 24"/>
          <p:cNvSpPr>
            <a:spLocks noChangeArrowheads="1"/>
          </p:cNvSpPr>
          <p:nvPr/>
        </p:nvSpPr>
        <p:spPr bwMode="auto">
          <a:xfrm>
            <a:off x="285750" y="2435225"/>
            <a:ext cx="1012825" cy="1025525"/>
          </a:xfrm>
          <a:prstGeom prst="rect">
            <a:avLst/>
          </a:prstGeom>
          <a:solidFill>
            <a:srgbClr val="FFFFFF">
              <a:alpha val="2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subTitle" idx="1"/>
          </p:nvPr>
        </p:nvSpPr>
        <p:spPr>
          <a:xfrm>
            <a:off x="333375" y="5084763"/>
            <a:ext cx="6400800" cy="457200"/>
          </a:xfrm>
        </p:spPr>
        <p:txBody>
          <a:bodyPr/>
          <a:lstStyle>
            <a:lvl1pPr marL="0" indent="0">
              <a:buFontTx/>
              <a:buNone/>
              <a:defRPr sz="1600">
                <a:latin typeface="Times New Roman" pitchFamily="18" charset="0"/>
              </a:defRPr>
            </a:lvl1pPr>
          </a:lstStyle>
          <a:p>
            <a:pPr lvl="0"/>
            <a:r>
              <a:rPr lang="zh-CN" altLang="en-US" noProof="0" smtClean="0"/>
              <a:t>마스터 부제목 스타일 편집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7150"/>
            <a:ext cx="2895600" cy="314325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124" name="Rectangle 2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fld id="{7131F5DE-8A8D-4C65-B593-12F53EC0A09E}" type="slidenum">
              <a:rPr lang="ko-KR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333375" y="4714875"/>
            <a:ext cx="13017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altLang="zh-CN" sz="2200">
                <a:solidFill>
                  <a:srgbClr val="000000"/>
                </a:solidFill>
                <a:latin typeface="Arial Black" pitchFamily="34" charset="0"/>
                <a:ea typeface="Gulim" pitchFamily="34" charset="-127"/>
              </a:rPr>
              <a:t>L/O/G/O</a:t>
            </a:r>
          </a:p>
        </p:txBody>
      </p:sp>
      <p:grpSp>
        <p:nvGrpSpPr>
          <p:cNvPr id="4126" name="Group 30"/>
          <p:cNvGrpSpPr>
            <a:grpSpLocks/>
          </p:cNvGrpSpPr>
          <p:nvPr/>
        </p:nvGrpSpPr>
        <p:grpSpPr bwMode="auto">
          <a:xfrm>
            <a:off x="8077200" y="0"/>
            <a:ext cx="1076325" cy="6858000"/>
            <a:chOff x="0" y="0"/>
            <a:chExt cx="678" cy="4320"/>
          </a:xfrm>
        </p:grpSpPr>
        <p:sp>
          <p:nvSpPr>
            <p:cNvPr id="4127" name="未知"/>
            <p:cNvSpPr>
              <a:spLocks/>
            </p:cNvSpPr>
            <p:nvPr userDrawn="1"/>
          </p:nvSpPr>
          <p:spPr bwMode="auto">
            <a:xfrm>
              <a:off x="0" y="0"/>
              <a:ext cx="672" cy="702"/>
            </a:xfrm>
            <a:custGeom>
              <a:avLst/>
              <a:gdLst>
                <a:gd name="T0" fmla="*/ 0 w 672"/>
                <a:gd name="T1" fmla="*/ 432 h 720"/>
                <a:gd name="T2" fmla="*/ 288 w 672"/>
                <a:gd name="T3" fmla="*/ 0 h 720"/>
                <a:gd name="T4" fmla="*/ 672 w 672"/>
                <a:gd name="T5" fmla="*/ 0 h 720"/>
                <a:gd name="T6" fmla="*/ 672 w 672"/>
                <a:gd name="T7" fmla="*/ 720 h 720"/>
                <a:gd name="T8" fmla="*/ 0 w 672"/>
                <a:gd name="T9" fmla="*/ 432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2" h="720">
                  <a:moveTo>
                    <a:pt x="0" y="432"/>
                  </a:moveTo>
                  <a:cubicBezTo>
                    <a:pt x="186" y="216"/>
                    <a:pt x="288" y="0"/>
                    <a:pt x="288" y="0"/>
                  </a:cubicBezTo>
                  <a:lnTo>
                    <a:pt x="672" y="0"/>
                  </a:lnTo>
                  <a:lnTo>
                    <a:pt x="672" y="720"/>
                  </a:lnTo>
                  <a:cubicBezTo>
                    <a:pt x="672" y="720"/>
                    <a:pt x="384" y="516"/>
                    <a:pt x="0" y="432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</a:pPr>
              <a:endParaRPr lang="zh-CN" altLang="en-US" sz="3200">
                <a:solidFill>
                  <a:srgbClr val="000000"/>
                </a:solidFill>
              </a:endParaRPr>
            </a:p>
          </p:txBody>
        </p:sp>
        <p:sp>
          <p:nvSpPr>
            <p:cNvPr id="4128" name="未知"/>
            <p:cNvSpPr>
              <a:spLocks/>
            </p:cNvSpPr>
            <p:nvPr userDrawn="1"/>
          </p:nvSpPr>
          <p:spPr bwMode="auto">
            <a:xfrm>
              <a:off x="514" y="3496"/>
              <a:ext cx="164" cy="824"/>
            </a:xfrm>
            <a:custGeom>
              <a:avLst/>
              <a:gdLst>
                <a:gd name="T0" fmla="*/ 206 w 212"/>
                <a:gd name="T1" fmla="*/ 0 h 824"/>
                <a:gd name="T2" fmla="*/ 0 w 212"/>
                <a:gd name="T3" fmla="*/ 82 h 824"/>
                <a:gd name="T4" fmla="*/ 168 w 212"/>
                <a:gd name="T5" fmla="*/ 824 h 824"/>
                <a:gd name="T6" fmla="*/ 212 w 212"/>
                <a:gd name="T7" fmla="*/ 822 h 824"/>
                <a:gd name="T8" fmla="*/ 206 w 212"/>
                <a:gd name="T9" fmla="*/ 0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824">
                  <a:moveTo>
                    <a:pt x="206" y="0"/>
                  </a:moveTo>
                  <a:cubicBezTo>
                    <a:pt x="104" y="54"/>
                    <a:pt x="0" y="82"/>
                    <a:pt x="0" y="82"/>
                  </a:cubicBezTo>
                  <a:cubicBezTo>
                    <a:pt x="0" y="82"/>
                    <a:pt x="148" y="378"/>
                    <a:pt x="168" y="824"/>
                  </a:cubicBezTo>
                  <a:lnTo>
                    <a:pt x="212" y="822"/>
                  </a:lnTo>
                  <a:cubicBezTo>
                    <a:pt x="212" y="822"/>
                    <a:pt x="209" y="411"/>
                    <a:pt x="206" y="0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</a:pPr>
              <a:endParaRPr lang="zh-CN" altLang="en-US" sz="3200">
                <a:solidFill>
                  <a:srgbClr val="000000"/>
                </a:solidFill>
              </a:endParaRPr>
            </a:p>
          </p:txBody>
        </p:sp>
      </p:grpSp>
      <p:sp>
        <p:nvSpPr>
          <p:cNvPr id="4129" name="Rectangle 33"/>
          <p:cNvSpPr>
            <a:spLocks noChangeArrowheads="1"/>
          </p:cNvSpPr>
          <p:nvPr/>
        </p:nvSpPr>
        <p:spPr bwMode="auto">
          <a:xfrm>
            <a:off x="5495925" y="1333500"/>
            <a:ext cx="660400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4130" name="Line 34"/>
          <p:cNvSpPr>
            <a:spLocks noChangeShapeType="1"/>
          </p:cNvSpPr>
          <p:nvPr/>
        </p:nvSpPr>
        <p:spPr bwMode="auto">
          <a:xfrm>
            <a:off x="5480050" y="1588"/>
            <a:ext cx="0" cy="42386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4131" name="Rectangle 35"/>
          <p:cNvSpPr>
            <a:spLocks noChangeArrowheads="1"/>
          </p:cNvSpPr>
          <p:nvPr/>
        </p:nvSpPr>
        <p:spPr bwMode="auto">
          <a:xfrm>
            <a:off x="4457700" y="3495675"/>
            <a:ext cx="1012825" cy="1025525"/>
          </a:xfrm>
          <a:prstGeom prst="rect">
            <a:avLst/>
          </a:prstGeom>
          <a:solidFill>
            <a:srgbClr val="FFFFFF">
              <a:alpha val="2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4132" name="Rectangle 36"/>
          <p:cNvSpPr>
            <a:spLocks noGrp="1" noChangeArrowheads="1"/>
          </p:cNvSpPr>
          <p:nvPr>
            <p:ph type="ctrTitle"/>
          </p:nvPr>
        </p:nvSpPr>
        <p:spPr>
          <a:xfrm>
            <a:off x="333375" y="1884363"/>
            <a:ext cx="8229600" cy="1470025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zh-CN" altLang="en-US" noProof="0" smtClean="0"/>
              <a:t>마스터 제목 스타일 편집</a:t>
            </a:r>
          </a:p>
        </p:txBody>
      </p:sp>
      <p:pic>
        <p:nvPicPr>
          <p:cNvPr id="4133" name="Picture 37" descr="wa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16374" b="27486"/>
          <a:stretch>
            <a:fillRect/>
          </a:stretch>
        </p:blipFill>
        <p:spPr bwMode="auto">
          <a:xfrm rot="393398">
            <a:off x="2667000" y="609600"/>
            <a:ext cx="2663825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0916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 tmFilter="0, 0; .2, .5; .8, .5; 1, 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1000" autoRev="1" fill="hold"/>
                                        <p:tgtEl>
                                          <p:spTgt spid="410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410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 tmFilter="0, 0; .2, .5; .8, .5; 1, 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000" autoRev="1" fill="hold"/>
                                        <p:tgtEl>
                                          <p:spTgt spid="409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 tmFilter="0, 0; .2, .5; .8, .5; 1, 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000" autoRev="1" fill="hold"/>
                                        <p:tgtEl>
                                          <p:spTgt spid="40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600"/>
                            </p:stCondLst>
                            <p:childTnLst>
                              <p:par>
                                <p:cTn id="31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3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3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2" nodeType="withEffect">
                                  <p:stCondLst>
                                    <p:cond delay="9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43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grpId="2" nodeType="withEffect">
                                  <p:stCondLst>
                                    <p:cond delay="14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9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54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59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4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6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4098" grpId="1" animBg="1"/>
      <p:bldP spid="4098" grpId="2" animBg="1"/>
      <p:bldP spid="4098" grpId="3" animBg="1"/>
      <p:bldP spid="4099" grpId="0" animBg="1"/>
      <p:bldP spid="4099" grpId="1" animBg="1"/>
      <p:bldP spid="4099" grpId="2" animBg="1"/>
      <p:bldP spid="4099" grpId="3" animBg="1"/>
      <p:bldP spid="4100" grpId="0" animBg="1"/>
      <p:bldP spid="4100" grpId="1" animBg="1"/>
      <p:bldP spid="4100" grpId="2" animBg="1"/>
      <p:bldP spid="4100" grpId="3" animBg="1"/>
      <p:bldP spid="4101" grpId="0" animBg="1"/>
      <p:bldP spid="4101" grpId="1" animBg="1"/>
      <p:bldP spid="4101" grpId="2" animBg="1"/>
      <p:bldP spid="4101" grpId="3" animBg="1"/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4594F-FCF3-43D9-BA9D-B3D45EC36EF8}" type="slidenum">
              <a:rPr lang="ko-KR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4071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0C20C-BC77-4C40-AB8C-CA0EB740E336}" type="slidenum">
              <a:rPr lang="ko-KR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6393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38AF81-4301-4847-A611-0FF53E0A50BA}" type="slidenum">
              <a:rPr lang="ko-KR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1771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96055-D652-4030-8F3A-5AFDC9D5A528}" type="slidenum">
              <a:rPr lang="ko-KR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7193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685E5-D3E9-46D4-ACBE-EE8A0E1D1756}" type="slidenum">
              <a:rPr lang="ko-KR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884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9FD0B-7A50-4B5C-87DE-352E759BE736}" type="slidenum">
              <a:rPr lang="ko-KR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922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C689B-1AFD-4388-B4B8-436FB6676135}" type="slidenum">
              <a:rPr lang="ko-KR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3878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74F19-4D26-4CBC-B91E-77D21FD2DC0F}" type="slidenum">
              <a:rPr lang="ko-KR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1425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E75DD-D9B1-4B79-9FF2-DC89982A224E}" type="slidenum">
              <a:rPr lang="ko-KR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7784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F0A7E-8C06-49FB-BF8F-E2B8787FC242}" type="slidenum">
              <a:rPr lang="ko-KR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5273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325438"/>
            <a:ext cx="2057400" cy="58007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25438"/>
            <a:ext cx="6019800" cy="58007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3F56E3-B025-4828-BE5E-6D64A1C3A37C}" type="slidenum">
              <a:rPr lang="ko-KR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31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50C2F-A6C7-45E2-9CBF-58D11A17C4B5}" type="slidenum">
              <a:rPr lang="ko-KR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898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7194F-ED30-4A70-8F9D-3C11D152AF13}" type="slidenum">
              <a:rPr lang="ko-KR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414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835A7-BC10-41C7-83D5-ACDEC72D64E8}" type="slidenum">
              <a:rPr lang="ko-KR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656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113147-637D-40FF-8ED1-7A19CC2E2148}" type="slidenum">
              <a:rPr lang="ko-KR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990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DC8A7-6DF5-4648-92F9-3673FB0C39AB}" type="slidenum">
              <a:rPr lang="ko-KR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841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835D13-666E-4BEB-8196-FE05DAEEC1E2}" type="slidenum">
              <a:rPr lang="ko-KR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450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未知"/>
          <p:cNvSpPr>
            <a:spLocks/>
          </p:cNvSpPr>
          <p:nvPr/>
        </p:nvSpPr>
        <p:spPr bwMode="auto">
          <a:xfrm>
            <a:off x="0" y="0"/>
            <a:ext cx="9147175" cy="6862763"/>
          </a:xfrm>
          <a:custGeom>
            <a:avLst/>
            <a:gdLst>
              <a:gd name="T0" fmla="*/ 5766 w 5768"/>
              <a:gd name="T1" fmla="*/ 605 h 4329"/>
              <a:gd name="T2" fmla="*/ 5768 w 5768"/>
              <a:gd name="T3" fmla="*/ 4325 h 4329"/>
              <a:gd name="T4" fmla="*/ 1082 w 5768"/>
              <a:gd name="T5" fmla="*/ 4329 h 4329"/>
              <a:gd name="T6" fmla="*/ 13 w 5768"/>
              <a:gd name="T7" fmla="*/ 3351 h 4329"/>
              <a:gd name="T8" fmla="*/ 0 w 5768"/>
              <a:gd name="T9" fmla="*/ 0 h 4329"/>
              <a:gd name="T10" fmla="*/ 2428 w 5768"/>
              <a:gd name="T11" fmla="*/ 7 h 4329"/>
              <a:gd name="T12" fmla="*/ 5766 w 5768"/>
              <a:gd name="T13" fmla="*/ 605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3137"/>
                  <a:invGamma/>
                </a:schemeClr>
              </a:gs>
              <a:gs pos="100000">
                <a:schemeClr val="bg1">
                  <a:alpha val="7000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1027" name="未知"/>
          <p:cNvSpPr>
            <a:spLocks/>
          </p:cNvSpPr>
          <p:nvPr/>
        </p:nvSpPr>
        <p:spPr bwMode="auto">
          <a:xfrm>
            <a:off x="0" y="5500688"/>
            <a:ext cx="1436688" cy="1358900"/>
          </a:xfrm>
          <a:custGeom>
            <a:avLst/>
            <a:gdLst>
              <a:gd name="T0" fmla="*/ 0 w 1089"/>
              <a:gd name="T1" fmla="*/ 0 h 1100"/>
              <a:gd name="T2" fmla="*/ 0 w 1089"/>
              <a:gd name="T3" fmla="*/ 1100 h 1100"/>
              <a:gd name="T4" fmla="*/ 1089 w 1089"/>
              <a:gd name="T5" fmla="*/ 1100 h 1100"/>
              <a:gd name="T6" fmla="*/ 0 w 1089"/>
              <a:gd name="T7" fmla="*/ 0 h 1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527050" y="0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2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2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2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2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5133975" y="388938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2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2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2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2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 rot="5400000">
            <a:off x="2595563" y="-2176463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2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2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2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 rot="5400000">
            <a:off x="4579938" y="-788988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2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 rot="5400000">
            <a:off x="4579938" y="334962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2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 rot="5400000">
            <a:off x="4905376" y="1824037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2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7459663" y="4937125"/>
            <a:ext cx="1120775" cy="1079500"/>
          </a:xfrm>
          <a:prstGeom prst="rect">
            <a:avLst/>
          </a:prstGeom>
          <a:solidFill>
            <a:srgbClr val="FFFFFF">
              <a:alpha val="2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549275" y="3808413"/>
            <a:ext cx="1128713" cy="10795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6307138" y="6064250"/>
            <a:ext cx="1128712" cy="796925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2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6300788" y="1566863"/>
            <a:ext cx="1120775" cy="1079500"/>
          </a:xfrm>
          <a:prstGeom prst="rect">
            <a:avLst/>
          </a:prstGeom>
          <a:solidFill>
            <a:srgbClr val="FFFFFF">
              <a:alpha val="2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1049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마스터 텍스트 스타일을 편집합니다</a:t>
            </a:r>
          </a:p>
          <a:p>
            <a:pPr lvl="1"/>
            <a:r>
              <a:rPr lang="zh-CN" altLang="en-US" smtClean="0"/>
              <a:t>둘째 수준</a:t>
            </a:r>
          </a:p>
          <a:p>
            <a:pPr lvl="2"/>
            <a:r>
              <a:rPr lang="zh-CN" altLang="en-US" smtClean="0"/>
              <a:t>셋째 수준</a:t>
            </a:r>
          </a:p>
          <a:p>
            <a:pPr lvl="3"/>
            <a:r>
              <a:rPr lang="zh-CN" altLang="en-US" smtClean="0"/>
              <a:t>넷째 수준</a:t>
            </a:r>
          </a:p>
          <a:p>
            <a:pPr lvl="4"/>
            <a:r>
              <a:rPr lang="zh-CN" altLang="en-US" smtClean="0"/>
              <a:t>다섯째 수준</a:t>
            </a:r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ea typeface="Gulim" pitchFamily="34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en-US" altLang="zh-CN" smtClean="0">
              <a:solidFill>
                <a:srgbClr val="000000"/>
              </a:solidFill>
            </a:endParaRPr>
          </a:p>
        </p:txBody>
      </p:sp>
      <p:sp>
        <p:nvSpPr>
          <p:cNvPr id="1051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ea typeface="Gulim" pitchFamily="34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en-US" altLang="zh-CN" smtClean="0">
              <a:solidFill>
                <a:srgbClr val="000000"/>
              </a:solidFill>
            </a:endParaRPr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  <a:ea typeface="Gulim" pitchFamily="34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fld id="{8BF88E5E-0E97-4E6E-941E-436C864A31D8}" type="slidenum">
              <a:rPr lang="ko-KR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</a:pPr>
              <a:t>‹#›</a:t>
            </a:fld>
            <a:endParaRPr lang="en-US" altLang="zh-CN" smtClean="0">
              <a:solidFill>
                <a:srgbClr val="000000"/>
              </a:solidFill>
            </a:endParaRPr>
          </a:p>
        </p:txBody>
      </p:sp>
      <p:sp>
        <p:nvSpPr>
          <p:cNvPr id="1053" name="未知"/>
          <p:cNvSpPr>
            <a:spLocks/>
          </p:cNvSpPr>
          <p:nvPr/>
        </p:nvSpPr>
        <p:spPr bwMode="auto">
          <a:xfrm>
            <a:off x="4041775" y="0"/>
            <a:ext cx="5105400" cy="739775"/>
          </a:xfrm>
          <a:custGeom>
            <a:avLst/>
            <a:gdLst>
              <a:gd name="T0" fmla="*/ 3130 w 3130"/>
              <a:gd name="T1" fmla="*/ 453 h 453"/>
              <a:gd name="T2" fmla="*/ 3130 w 3130"/>
              <a:gd name="T3" fmla="*/ 0 h 453"/>
              <a:gd name="T4" fmla="*/ 0 w 3130"/>
              <a:gd name="T5" fmla="*/ 0 h 453"/>
              <a:gd name="T6" fmla="*/ 3130 w 3130"/>
              <a:gd name="T7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1054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25438"/>
            <a:ext cx="8229600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마스터 제목 스타일 편집</a:t>
            </a:r>
          </a:p>
        </p:txBody>
      </p:sp>
      <p:pic>
        <p:nvPicPr>
          <p:cNvPr id="1055" name="Picture 31" descr="wate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16374" b="27486"/>
          <a:stretch>
            <a:fillRect/>
          </a:stretch>
        </p:blipFill>
        <p:spPr bwMode="auto">
          <a:xfrm rot="786797">
            <a:off x="6629400" y="-344488"/>
            <a:ext cx="2417763" cy="1958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6" name="Picture 32" descr="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40733" flipH="1">
            <a:off x="49213" y="5726113"/>
            <a:ext cx="1223962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7591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animBg="1"/>
      <p:bldP spid="1053" grpId="0" animBg="1"/>
      <p:bldP spid="1054" grpId="0" autoUpdateAnimBg="0"/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未知"/>
          <p:cNvSpPr>
            <a:spLocks/>
          </p:cNvSpPr>
          <p:nvPr/>
        </p:nvSpPr>
        <p:spPr bwMode="auto">
          <a:xfrm>
            <a:off x="0" y="0"/>
            <a:ext cx="9147175" cy="6862763"/>
          </a:xfrm>
          <a:custGeom>
            <a:avLst/>
            <a:gdLst>
              <a:gd name="T0" fmla="*/ 5766 w 5768"/>
              <a:gd name="T1" fmla="*/ 605 h 4329"/>
              <a:gd name="T2" fmla="*/ 5768 w 5768"/>
              <a:gd name="T3" fmla="*/ 4325 h 4329"/>
              <a:gd name="T4" fmla="*/ 1082 w 5768"/>
              <a:gd name="T5" fmla="*/ 4329 h 4329"/>
              <a:gd name="T6" fmla="*/ 13 w 5768"/>
              <a:gd name="T7" fmla="*/ 3351 h 4329"/>
              <a:gd name="T8" fmla="*/ 0 w 5768"/>
              <a:gd name="T9" fmla="*/ 0 h 4329"/>
              <a:gd name="T10" fmla="*/ 2428 w 5768"/>
              <a:gd name="T11" fmla="*/ 7 h 4329"/>
              <a:gd name="T12" fmla="*/ 5766 w 5768"/>
              <a:gd name="T13" fmla="*/ 605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3137"/>
                  <a:invGamma/>
                </a:schemeClr>
              </a:gs>
              <a:gs pos="100000">
                <a:schemeClr val="bg1">
                  <a:alpha val="7000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1027" name="未知"/>
          <p:cNvSpPr>
            <a:spLocks/>
          </p:cNvSpPr>
          <p:nvPr/>
        </p:nvSpPr>
        <p:spPr bwMode="auto">
          <a:xfrm>
            <a:off x="0" y="5500688"/>
            <a:ext cx="1436688" cy="1358900"/>
          </a:xfrm>
          <a:custGeom>
            <a:avLst/>
            <a:gdLst>
              <a:gd name="T0" fmla="*/ 0 w 1089"/>
              <a:gd name="T1" fmla="*/ 0 h 1100"/>
              <a:gd name="T2" fmla="*/ 0 w 1089"/>
              <a:gd name="T3" fmla="*/ 1100 h 1100"/>
              <a:gd name="T4" fmla="*/ 1089 w 1089"/>
              <a:gd name="T5" fmla="*/ 1100 h 1100"/>
              <a:gd name="T6" fmla="*/ 0 w 1089"/>
              <a:gd name="T7" fmla="*/ 0 h 1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527050" y="0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2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2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2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2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5133975" y="388938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2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2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2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2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 rot="5400000">
            <a:off x="2595563" y="-2176463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2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2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2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 rot="5400000">
            <a:off x="4579938" y="-788988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2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 rot="5400000">
            <a:off x="4579938" y="334962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2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 rot="5400000">
            <a:off x="4905376" y="1824037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2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7459663" y="4937125"/>
            <a:ext cx="1120775" cy="1079500"/>
          </a:xfrm>
          <a:prstGeom prst="rect">
            <a:avLst/>
          </a:prstGeom>
          <a:solidFill>
            <a:srgbClr val="FFFFFF">
              <a:alpha val="2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549275" y="3808413"/>
            <a:ext cx="1128713" cy="10795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6307138" y="6064250"/>
            <a:ext cx="1128712" cy="796925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2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6300788" y="1566863"/>
            <a:ext cx="1120775" cy="1079500"/>
          </a:xfrm>
          <a:prstGeom prst="rect">
            <a:avLst/>
          </a:prstGeom>
          <a:solidFill>
            <a:srgbClr val="FFFFFF">
              <a:alpha val="2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1049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마스터 텍스트 스타일을 편집합니다</a:t>
            </a:r>
          </a:p>
          <a:p>
            <a:pPr lvl="1"/>
            <a:r>
              <a:rPr lang="zh-CN" altLang="en-US" smtClean="0"/>
              <a:t>둘째 수준</a:t>
            </a:r>
          </a:p>
          <a:p>
            <a:pPr lvl="2"/>
            <a:r>
              <a:rPr lang="zh-CN" altLang="en-US" smtClean="0"/>
              <a:t>셋째 수준</a:t>
            </a:r>
          </a:p>
          <a:p>
            <a:pPr lvl="3"/>
            <a:r>
              <a:rPr lang="zh-CN" altLang="en-US" smtClean="0"/>
              <a:t>넷째 수준</a:t>
            </a:r>
          </a:p>
          <a:p>
            <a:pPr lvl="4"/>
            <a:r>
              <a:rPr lang="zh-CN" altLang="en-US" smtClean="0"/>
              <a:t>다섯째 수준</a:t>
            </a:r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ea typeface="Gulim" pitchFamily="34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en-US" altLang="zh-CN" smtClean="0">
              <a:solidFill>
                <a:srgbClr val="000000"/>
              </a:solidFill>
            </a:endParaRPr>
          </a:p>
        </p:txBody>
      </p:sp>
      <p:sp>
        <p:nvSpPr>
          <p:cNvPr id="1051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ea typeface="Gulim" pitchFamily="34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en-US" altLang="zh-CN" smtClean="0">
              <a:solidFill>
                <a:srgbClr val="000000"/>
              </a:solidFill>
            </a:endParaRPr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  <a:ea typeface="Gulim" pitchFamily="34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fld id="{8EB8D48C-B745-44AE-A860-1B2C73848EA2}" type="slidenum">
              <a:rPr lang="ko-KR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</a:pPr>
              <a:t>‹#›</a:t>
            </a:fld>
            <a:endParaRPr lang="en-US" altLang="zh-CN" smtClean="0">
              <a:solidFill>
                <a:srgbClr val="000000"/>
              </a:solidFill>
            </a:endParaRPr>
          </a:p>
        </p:txBody>
      </p:sp>
      <p:sp>
        <p:nvSpPr>
          <p:cNvPr id="1053" name="未知"/>
          <p:cNvSpPr>
            <a:spLocks/>
          </p:cNvSpPr>
          <p:nvPr/>
        </p:nvSpPr>
        <p:spPr bwMode="auto">
          <a:xfrm>
            <a:off x="4041775" y="0"/>
            <a:ext cx="5105400" cy="739775"/>
          </a:xfrm>
          <a:custGeom>
            <a:avLst/>
            <a:gdLst>
              <a:gd name="T0" fmla="*/ 3130 w 3130"/>
              <a:gd name="T1" fmla="*/ 453 h 453"/>
              <a:gd name="T2" fmla="*/ 3130 w 3130"/>
              <a:gd name="T3" fmla="*/ 0 h 453"/>
              <a:gd name="T4" fmla="*/ 0 w 3130"/>
              <a:gd name="T5" fmla="*/ 0 h 453"/>
              <a:gd name="T6" fmla="*/ 3130 w 3130"/>
              <a:gd name="T7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 smtClean="0">
              <a:solidFill>
                <a:srgbClr val="000000"/>
              </a:solidFill>
              <a:latin typeface="HY얕은샘물M" pitchFamily="2" charset="-127"/>
            </a:endParaRPr>
          </a:p>
        </p:txBody>
      </p:sp>
      <p:sp>
        <p:nvSpPr>
          <p:cNvPr id="1054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25438"/>
            <a:ext cx="8229600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마스터 제목 스타일 편집</a:t>
            </a:r>
          </a:p>
        </p:txBody>
      </p:sp>
      <p:pic>
        <p:nvPicPr>
          <p:cNvPr id="1055" name="Picture 31" descr="wate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16374" b="27486"/>
          <a:stretch>
            <a:fillRect/>
          </a:stretch>
        </p:blipFill>
        <p:spPr bwMode="auto">
          <a:xfrm rot="786797">
            <a:off x="6629400" y="-344488"/>
            <a:ext cx="2417763" cy="1958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6" name="Picture 32" descr="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40733" flipH="1">
            <a:off x="49213" y="5726113"/>
            <a:ext cx="1223962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9989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animBg="1"/>
      <p:bldP spid="1053" grpId="0" animBg="1"/>
      <p:bldP spid="1054" grpId="0" autoUpdateAnimBg="0"/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未知"/>
          <p:cNvSpPr>
            <a:spLocks/>
          </p:cNvSpPr>
          <p:nvPr/>
        </p:nvSpPr>
        <p:spPr bwMode="auto">
          <a:xfrm>
            <a:off x="0" y="0"/>
            <a:ext cx="9147175" cy="6862763"/>
          </a:xfrm>
          <a:custGeom>
            <a:avLst/>
            <a:gdLst>
              <a:gd name="T0" fmla="*/ 5766 w 5768"/>
              <a:gd name="T1" fmla="*/ 605 h 4329"/>
              <a:gd name="T2" fmla="*/ 5768 w 5768"/>
              <a:gd name="T3" fmla="*/ 4325 h 4329"/>
              <a:gd name="T4" fmla="*/ 1082 w 5768"/>
              <a:gd name="T5" fmla="*/ 4329 h 4329"/>
              <a:gd name="T6" fmla="*/ 13 w 5768"/>
              <a:gd name="T7" fmla="*/ 3351 h 4329"/>
              <a:gd name="T8" fmla="*/ 0 w 5768"/>
              <a:gd name="T9" fmla="*/ 0 h 4329"/>
              <a:gd name="T10" fmla="*/ 2428 w 5768"/>
              <a:gd name="T11" fmla="*/ 7 h 4329"/>
              <a:gd name="T12" fmla="*/ 5766 w 5768"/>
              <a:gd name="T13" fmla="*/ 605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3137"/>
                  <a:invGamma/>
                </a:schemeClr>
              </a:gs>
              <a:gs pos="100000">
                <a:schemeClr val="bg1">
                  <a:alpha val="7000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3075" name="未知"/>
          <p:cNvSpPr>
            <a:spLocks/>
          </p:cNvSpPr>
          <p:nvPr/>
        </p:nvSpPr>
        <p:spPr bwMode="auto">
          <a:xfrm>
            <a:off x="0" y="5500688"/>
            <a:ext cx="1436688" cy="1358900"/>
          </a:xfrm>
          <a:custGeom>
            <a:avLst/>
            <a:gdLst>
              <a:gd name="T0" fmla="*/ 0 w 1089"/>
              <a:gd name="T1" fmla="*/ 0 h 1100"/>
              <a:gd name="T2" fmla="*/ 0 w 1089"/>
              <a:gd name="T3" fmla="*/ 1100 h 1100"/>
              <a:gd name="T4" fmla="*/ 1089 w 1089"/>
              <a:gd name="T5" fmla="*/ 1100 h 1100"/>
              <a:gd name="T6" fmla="*/ 0 w 1089"/>
              <a:gd name="T7" fmla="*/ 0 h 1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527050" y="0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2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2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2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2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5133975" y="388938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2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2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2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2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 rot="5400000">
            <a:off x="2595563" y="-2176463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2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2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2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 rot="5400000">
            <a:off x="4579938" y="-788988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2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 rot="5400000">
            <a:off x="4579938" y="334962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2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 rot="5400000">
            <a:off x="4905376" y="1824037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2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7459663" y="4937125"/>
            <a:ext cx="1120775" cy="1079500"/>
          </a:xfrm>
          <a:prstGeom prst="rect">
            <a:avLst/>
          </a:prstGeom>
          <a:solidFill>
            <a:srgbClr val="FFFFFF">
              <a:alpha val="2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549275" y="3808413"/>
            <a:ext cx="1128713" cy="10795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6307138" y="6064250"/>
            <a:ext cx="1128712" cy="796925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2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6300788" y="1566863"/>
            <a:ext cx="1120775" cy="1079500"/>
          </a:xfrm>
          <a:prstGeom prst="rect">
            <a:avLst/>
          </a:prstGeom>
          <a:solidFill>
            <a:srgbClr val="FFFFFF">
              <a:alpha val="2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3097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마스터 텍스트 스타일을 편집합니다</a:t>
            </a:r>
          </a:p>
          <a:p>
            <a:pPr lvl="1"/>
            <a:r>
              <a:rPr lang="zh-CN" altLang="en-US" smtClean="0"/>
              <a:t>둘째 수준</a:t>
            </a:r>
          </a:p>
          <a:p>
            <a:pPr lvl="2"/>
            <a:r>
              <a:rPr lang="zh-CN" altLang="en-US" smtClean="0"/>
              <a:t>셋째 수준</a:t>
            </a:r>
          </a:p>
          <a:p>
            <a:pPr lvl="3"/>
            <a:r>
              <a:rPr lang="zh-CN" altLang="en-US" smtClean="0"/>
              <a:t>넷째 수준</a:t>
            </a:r>
          </a:p>
          <a:p>
            <a:pPr lvl="4"/>
            <a:r>
              <a:rPr lang="zh-CN" altLang="en-US" smtClean="0"/>
              <a:t>다섯째 수준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ea typeface="Gulim" pitchFamily="34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ea typeface="Gulim" pitchFamily="34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  <a:ea typeface="Gulim" pitchFamily="34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fld id="{5A3775FD-456F-4E8D-88A7-06C0D41DDAEB}" type="slidenum">
              <a:rPr lang="ko-KR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101" name="未知"/>
          <p:cNvSpPr>
            <a:spLocks/>
          </p:cNvSpPr>
          <p:nvPr/>
        </p:nvSpPr>
        <p:spPr bwMode="auto">
          <a:xfrm>
            <a:off x="4041775" y="0"/>
            <a:ext cx="5105400" cy="739775"/>
          </a:xfrm>
          <a:custGeom>
            <a:avLst/>
            <a:gdLst>
              <a:gd name="T0" fmla="*/ 3130 w 3130"/>
              <a:gd name="T1" fmla="*/ 453 h 453"/>
              <a:gd name="T2" fmla="*/ 3130 w 3130"/>
              <a:gd name="T3" fmla="*/ 0 h 453"/>
              <a:gd name="T4" fmla="*/ 0 w 3130"/>
              <a:gd name="T5" fmla="*/ 0 h 453"/>
              <a:gd name="T6" fmla="*/ 3130 w 3130"/>
              <a:gd name="T7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3102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25438"/>
            <a:ext cx="8229600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마스터 제목 스타일 편집</a:t>
            </a:r>
          </a:p>
        </p:txBody>
      </p:sp>
      <p:pic>
        <p:nvPicPr>
          <p:cNvPr id="3103" name="Picture 31" descr="wate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16374" b="27486"/>
          <a:stretch>
            <a:fillRect/>
          </a:stretch>
        </p:blipFill>
        <p:spPr bwMode="auto">
          <a:xfrm rot="786797">
            <a:off x="6629400" y="-344488"/>
            <a:ext cx="2417763" cy="1958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4" name="Picture 32" descr="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40733" flipH="1">
            <a:off x="49213" y="5726113"/>
            <a:ext cx="1223962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2153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  <p:bldP spid="3101" grpId="0" animBg="1"/>
      <p:bldP spid="3102" grpId="0" autoUpdateAnimBg="0"/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1328" y="1721714"/>
            <a:ext cx="7955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3200" dirty="0">
                <a:latin typeface="宋体" pitchFamily="2" charset="-122"/>
                <a:ea typeface="宋体" pitchFamily="2" charset="-122"/>
              </a:rPr>
              <a:t>（</a:t>
            </a:r>
            <a:r>
              <a:rPr lang="en-US" altLang="zh-CN" sz="3200" dirty="0">
                <a:latin typeface="宋体" pitchFamily="2" charset="-122"/>
                <a:ea typeface="宋体" pitchFamily="2" charset="-122"/>
              </a:rPr>
              <a:t>1</a:t>
            </a:r>
            <a:r>
              <a:rPr lang="zh-CN" altLang="zh-CN" sz="3200" dirty="0" smtClean="0">
                <a:latin typeface="宋体" pitchFamily="2" charset="-122"/>
                <a:ea typeface="宋体" pitchFamily="2" charset="-122"/>
              </a:rPr>
              <a:t>）</a:t>
            </a:r>
            <a:r>
              <a:rPr lang="zh-CN" altLang="en-US" sz="3200" dirty="0">
                <a:latin typeface="宋体" pitchFamily="2" charset="-122"/>
                <a:ea typeface="宋体" pitchFamily="2" charset="-122"/>
              </a:rPr>
              <a:t>全班学生可分为胖的和高的。</a:t>
            </a:r>
            <a:endParaRPr lang="zh-CN" altLang="en-US" sz="3200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3568" y="2700209"/>
            <a:ext cx="7955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3200" dirty="0">
                <a:latin typeface="宋体" pitchFamily="2" charset="-122"/>
                <a:ea typeface="宋体" pitchFamily="2" charset="-122"/>
              </a:rPr>
              <a:t>（</a:t>
            </a:r>
            <a:r>
              <a:rPr lang="en-US" altLang="zh-CN" sz="3200" dirty="0">
                <a:latin typeface="宋体" pitchFamily="2" charset="-122"/>
                <a:ea typeface="宋体" pitchFamily="2" charset="-122"/>
              </a:rPr>
              <a:t>2</a:t>
            </a:r>
            <a:r>
              <a:rPr lang="zh-CN" altLang="zh-CN" sz="3200" dirty="0" smtClean="0">
                <a:latin typeface="宋体" pitchFamily="2" charset="-122"/>
                <a:ea typeface="宋体" pitchFamily="2" charset="-122"/>
              </a:rPr>
              <a:t>）</a:t>
            </a:r>
            <a:r>
              <a:rPr lang="zh-CN" altLang="zh-CN" sz="3200" dirty="0"/>
              <a:t>球类运动可分为足球和篮球。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2590" y="3636313"/>
            <a:ext cx="7955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3200" dirty="0" smtClean="0">
                <a:latin typeface="宋体" pitchFamily="2" charset="-122"/>
                <a:ea typeface="宋体" pitchFamily="2" charset="-122"/>
              </a:rPr>
              <a:t>（</a:t>
            </a:r>
            <a:r>
              <a:rPr lang="en-US" altLang="zh-CN" sz="3200" dirty="0">
                <a:latin typeface="宋体" pitchFamily="2" charset="-122"/>
                <a:ea typeface="宋体" pitchFamily="2" charset="-122"/>
              </a:rPr>
              <a:t>3</a:t>
            </a:r>
            <a:r>
              <a:rPr lang="zh-CN" altLang="zh-CN" sz="3200" dirty="0" smtClean="0">
                <a:latin typeface="宋体" pitchFamily="2" charset="-122"/>
                <a:ea typeface="宋体" pitchFamily="2" charset="-122"/>
              </a:rPr>
              <a:t>）</a:t>
            </a:r>
            <a:r>
              <a:rPr lang="zh-CN" altLang="zh-CN" sz="3200" dirty="0"/>
              <a:t>食堂今天中餐供应肉类、蔬菜和大排。</a:t>
            </a:r>
          </a:p>
        </p:txBody>
      </p:sp>
    </p:spTree>
    <p:extLst>
      <p:ext uri="{BB962C8B-B14F-4D97-AF65-F5344CB8AC3E}">
        <p14:creationId xmlns:p14="http://schemas.microsoft.com/office/powerpoint/2010/main" val="315041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5496" y="776898"/>
            <a:ext cx="338437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40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四、数一数</a:t>
            </a:r>
            <a:endParaRPr lang="zh-CN" altLang="en-US" sz="4000" b="1" cap="none" spc="0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593750" y="1916832"/>
            <a:ext cx="4482306" cy="2391941"/>
            <a:chOff x="106363" y="1771650"/>
            <a:chExt cx="5474841" cy="2738016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06363" y="1771650"/>
              <a:ext cx="5473700" cy="27368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 flipV="1">
              <a:off x="106363" y="1771650"/>
              <a:ext cx="5473700" cy="27368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" name="Text Box 20"/>
            <p:cNvSpPr txBox="1">
              <a:spLocks noChangeArrowheads="1"/>
            </p:cNvSpPr>
            <p:nvPr/>
          </p:nvSpPr>
          <p:spPr bwMode="auto">
            <a:xfrm>
              <a:off x="701675" y="2871788"/>
              <a:ext cx="541338" cy="519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r>
                <a:rPr lang="en-US" altLang="zh-CN"/>
                <a:t>①</a:t>
              </a:r>
            </a:p>
          </p:txBody>
        </p:sp>
        <p:sp>
          <p:nvSpPr>
            <p:cNvPr id="8" name="Text Box 21"/>
            <p:cNvSpPr txBox="1">
              <a:spLocks noChangeArrowheads="1"/>
            </p:cNvSpPr>
            <p:nvPr/>
          </p:nvSpPr>
          <p:spPr bwMode="auto">
            <a:xfrm>
              <a:off x="2627313" y="2117725"/>
              <a:ext cx="541337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r>
                <a:rPr lang="en-US" altLang="zh-CN" dirty="0"/>
                <a:t>③</a:t>
              </a:r>
            </a:p>
          </p:txBody>
        </p:sp>
        <p:sp>
          <p:nvSpPr>
            <p:cNvPr id="9" name="Rectangle 22"/>
            <p:cNvSpPr>
              <a:spLocks noChangeArrowheads="1"/>
            </p:cNvSpPr>
            <p:nvPr/>
          </p:nvSpPr>
          <p:spPr bwMode="auto">
            <a:xfrm>
              <a:off x="4318000" y="2997200"/>
              <a:ext cx="541338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dirty="0"/>
                <a:t>②</a:t>
              </a:r>
            </a:p>
          </p:txBody>
        </p:sp>
        <p:sp>
          <p:nvSpPr>
            <p:cNvPr id="10" name="Rectangle 23"/>
            <p:cNvSpPr>
              <a:spLocks noChangeArrowheads="1"/>
            </p:cNvSpPr>
            <p:nvPr/>
          </p:nvSpPr>
          <p:spPr bwMode="auto">
            <a:xfrm>
              <a:off x="2627313" y="3644900"/>
              <a:ext cx="541337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④</a:t>
              </a:r>
            </a:p>
          </p:txBody>
        </p:sp>
        <p:sp>
          <p:nvSpPr>
            <p:cNvPr id="11" name="Line 5"/>
            <p:cNvSpPr>
              <a:spLocks noChangeShapeType="1"/>
            </p:cNvSpPr>
            <p:nvPr/>
          </p:nvSpPr>
          <p:spPr bwMode="auto">
            <a:xfrm>
              <a:off x="107504" y="1772816"/>
              <a:ext cx="5473700" cy="27368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5508625" y="2013446"/>
            <a:ext cx="3632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r>
              <a:rPr lang="zh-CN" altLang="en-US" dirty="0"/>
              <a:t>（      ）个锐角三角形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5508625" y="2910383"/>
            <a:ext cx="3632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r>
              <a:rPr lang="zh-CN" altLang="en-US"/>
              <a:t>（      ）个直角三角形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5559425" y="3773983"/>
            <a:ext cx="3632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r>
              <a:rPr lang="zh-CN" altLang="en-US"/>
              <a:t>（      ）个钝角三角形</a:t>
            </a:r>
          </a:p>
        </p:txBody>
      </p:sp>
    </p:spTree>
    <p:extLst>
      <p:ext uri="{BB962C8B-B14F-4D97-AF65-F5344CB8AC3E}">
        <p14:creationId xmlns:p14="http://schemas.microsoft.com/office/powerpoint/2010/main" val="222440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719572" y="1185783"/>
            <a:ext cx="1584176" cy="1224136"/>
            <a:chOff x="719572" y="1185783"/>
            <a:chExt cx="1584176" cy="1224136"/>
          </a:xfrm>
        </p:grpSpPr>
        <p:sp>
          <p:nvSpPr>
            <p:cNvPr id="30" name="等腰三角形 29"/>
            <p:cNvSpPr/>
            <p:nvPr/>
          </p:nvSpPr>
          <p:spPr>
            <a:xfrm>
              <a:off x="719572" y="1185783"/>
              <a:ext cx="1584176" cy="1224136"/>
            </a:xfrm>
            <a:prstGeom prst="triangle">
              <a:avLst>
                <a:gd name="adj" fmla="val 66503"/>
              </a:avLst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511660" y="1728895"/>
              <a:ext cx="3960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 smtClean="0"/>
                <a:t>1</a:t>
              </a:r>
              <a:endParaRPr lang="zh-CN" altLang="en-US" sz="2800" b="1" dirty="0"/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2844682" y="1603843"/>
            <a:ext cx="1914914" cy="804156"/>
            <a:chOff x="2844682" y="1603843"/>
            <a:chExt cx="1914914" cy="804156"/>
          </a:xfrm>
        </p:grpSpPr>
        <p:sp>
          <p:nvSpPr>
            <p:cNvPr id="24" name="直角三角形 23"/>
            <p:cNvSpPr/>
            <p:nvPr/>
          </p:nvSpPr>
          <p:spPr>
            <a:xfrm>
              <a:off x="2844682" y="1603843"/>
              <a:ext cx="1914914" cy="804156"/>
            </a:xfrm>
            <a:prstGeom prst="rtTriangl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87824" y="1834400"/>
              <a:ext cx="3960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 smtClean="0"/>
                <a:t>2</a:t>
              </a:r>
              <a:endParaRPr lang="zh-CN" altLang="en-US" sz="2800" b="1" dirty="0"/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5148064" y="1040107"/>
            <a:ext cx="1440162" cy="1378680"/>
            <a:chOff x="5148064" y="1040107"/>
            <a:chExt cx="1440162" cy="1378680"/>
          </a:xfrm>
        </p:grpSpPr>
        <p:sp>
          <p:nvSpPr>
            <p:cNvPr id="25" name="直角三角形 24"/>
            <p:cNvSpPr/>
            <p:nvPr/>
          </p:nvSpPr>
          <p:spPr>
            <a:xfrm rot="16200000">
              <a:off x="5178805" y="1009366"/>
              <a:ext cx="1378680" cy="1440162"/>
            </a:xfrm>
            <a:prstGeom prst="rtTriangl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12160" y="1725190"/>
              <a:ext cx="3960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 smtClean="0"/>
                <a:t>3</a:t>
              </a:r>
              <a:endParaRPr lang="zh-CN" altLang="en-US" sz="2800" b="1" dirty="0"/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7020272" y="1729448"/>
            <a:ext cx="1944216" cy="633734"/>
            <a:chOff x="7020272" y="1729448"/>
            <a:chExt cx="1944216" cy="633734"/>
          </a:xfrm>
        </p:grpSpPr>
        <p:sp>
          <p:nvSpPr>
            <p:cNvPr id="26" name="等腰三角形 25"/>
            <p:cNvSpPr/>
            <p:nvPr/>
          </p:nvSpPr>
          <p:spPr>
            <a:xfrm>
              <a:off x="7020272" y="1729448"/>
              <a:ext cx="1944216" cy="633734"/>
            </a:xfrm>
            <a:prstGeom prst="triangle">
              <a:avLst>
                <a:gd name="adj" fmla="val 62933"/>
              </a:avLst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992380" y="1839962"/>
              <a:ext cx="3960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 smtClean="0"/>
                <a:t>4</a:t>
              </a:r>
              <a:endParaRPr lang="zh-CN" altLang="en-US" sz="2800" b="1" dirty="0"/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2051720" y="3211162"/>
            <a:ext cx="936104" cy="1777901"/>
            <a:chOff x="2051720" y="3211162"/>
            <a:chExt cx="936104" cy="1777901"/>
          </a:xfrm>
        </p:grpSpPr>
        <p:sp>
          <p:nvSpPr>
            <p:cNvPr id="27" name="等腰三角形 26"/>
            <p:cNvSpPr/>
            <p:nvPr/>
          </p:nvSpPr>
          <p:spPr>
            <a:xfrm>
              <a:off x="2051720" y="3211162"/>
              <a:ext cx="936104" cy="1777901"/>
            </a:xfrm>
            <a:prstGeom prst="triangl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303748" y="4237826"/>
              <a:ext cx="3960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 smtClean="0"/>
                <a:t>5</a:t>
              </a:r>
              <a:endParaRPr lang="zh-CN" altLang="en-US" sz="2800" b="1" dirty="0"/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4003512" y="3678824"/>
            <a:ext cx="1512168" cy="1265540"/>
            <a:chOff x="4003512" y="3678824"/>
            <a:chExt cx="1512168" cy="1265540"/>
          </a:xfrm>
        </p:grpSpPr>
        <p:sp>
          <p:nvSpPr>
            <p:cNvPr id="28" name="等腰三角形 27"/>
            <p:cNvSpPr/>
            <p:nvPr/>
          </p:nvSpPr>
          <p:spPr>
            <a:xfrm>
              <a:off x="4003512" y="3678824"/>
              <a:ext cx="1512168" cy="1265540"/>
            </a:xfrm>
            <a:prstGeom prst="triangl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561574" y="4237826"/>
              <a:ext cx="3960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 smtClean="0"/>
                <a:t>6</a:t>
              </a:r>
              <a:endParaRPr lang="zh-CN" altLang="en-US" sz="2800" b="1" dirty="0"/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5517302" y="4185155"/>
            <a:ext cx="2141843" cy="662516"/>
            <a:chOff x="5517302" y="4185155"/>
            <a:chExt cx="2141843" cy="662516"/>
          </a:xfrm>
        </p:grpSpPr>
        <p:sp>
          <p:nvSpPr>
            <p:cNvPr id="29" name="等腰三角形 28"/>
            <p:cNvSpPr/>
            <p:nvPr/>
          </p:nvSpPr>
          <p:spPr>
            <a:xfrm rot="13190945">
              <a:off x="5517302" y="4185155"/>
              <a:ext cx="2141843" cy="628563"/>
            </a:xfrm>
            <a:prstGeom prst="triangle">
              <a:avLst>
                <a:gd name="adj" fmla="val 37418"/>
              </a:avLst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568210" y="4324451"/>
              <a:ext cx="3960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 smtClean="0"/>
                <a:t>7</a:t>
              </a:r>
              <a:endParaRPr lang="zh-CN" altLang="en-US" sz="2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8553481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95536" y="1660158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思考</a:t>
            </a:r>
            <a:r>
              <a:rPr lang="zh-CN" altLang="en-US" sz="3200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与交流：</a:t>
            </a:r>
            <a:endParaRPr lang="zh-CN" altLang="en-US" sz="3200" dirty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15616" y="2564904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dirty="0">
                <a:latin typeface="宋体" pitchFamily="2" charset="-122"/>
                <a:ea typeface="宋体" pitchFamily="2" charset="-122"/>
              </a:rPr>
              <a:t>（</a:t>
            </a:r>
            <a:r>
              <a:rPr lang="en-US" altLang="zh-CN" sz="2400" dirty="0">
                <a:latin typeface="宋体" pitchFamily="2" charset="-122"/>
                <a:ea typeface="宋体" pitchFamily="2" charset="-122"/>
              </a:rPr>
              <a:t>1</a:t>
            </a:r>
            <a:r>
              <a:rPr lang="zh-CN" altLang="zh-CN" sz="2400" dirty="0" smtClean="0">
                <a:latin typeface="宋体" pitchFamily="2" charset="-122"/>
                <a:ea typeface="宋体" pitchFamily="2" charset="-122"/>
              </a:rPr>
              <a:t>）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先独立思考，明确分类标准后进行分类；</a:t>
            </a:r>
            <a:endParaRPr lang="zh-CN" altLang="en-US" sz="2400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97856" y="3471391"/>
            <a:ext cx="797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dirty="0">
                <a:latin typeface="宋体" pitchFamily="2" charset="-122"/>
                <a:ea typeface="宋体" pitchFamily="2" charset="-122"/>
              </a:rPr>
              <a:t>（</a:t>
            </a:r>
            <a:r>
              <a:rPr lang="en-US" altLang="zh-CN" sz="2400" dirty="0">
                <a:latin typeface="宋体" pitchFamily="2" charset="-122"/>
                <a:ea typeface="宋体" pitchFamily="2" charset="-122"/>
              </a:rPr>
              <a:t>2</a:t>
            </a:r>
            <a:r>
              <a:rPr lang="zh-CN" altLang="zh-CN" sz="2400" dirty="0" smtClean="0">
                <a:latin typeface="宋体" pitchFamily="2" charset="-122"/>
                <a:ea typeface="宋体" pitchFamily="2" charset="-122"/>
              </a:rPr>
              <a:t>）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小组成员按顺序说说自己的分类及标准，认真倾听。</a:t>
            </a:r>
            <a:endParaRPr lang="zh-CN" altLang="en-US" sz="2400" dirty="0">
              <a:latin typeface="宋体" pitchFamily="2" charset="-122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722058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/>
        </p:nvSpPr>
        <p:spPr bwMode="auto">
          <a:xfrm>
            <a:off x="2267744" y="2636912"/>
            <a:ext cx="4608512" cy="2376264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Y얕은샘물M" pitchFamily="2" charset="-127"/>
              <a:ea typeface="HY얕은샘물M" pitchFamily="2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51920" y="1412776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三角形</a:t>
            </a:r>
            <a:endParaRPr lang="zh-CN" altLang="en-US" sz="3200" b="1" dirty="0"/>
          </a:p>
        </p:txBody>
      </p:sp>
      <p:grpSp>
        <p:nvGrpSpPr>
          <p:cNvPr id="24" name="组合 23"/>
          <p:cNvGrpSpPr/>
          <p:nvPr/>
        </p:nvGrpSpPr>
        <p:grpSpPr>
          <a:xfrm>
            <a:off x="2942645" y="2984908"/>
            <a:ext cx="3258710" cy="2028268"/>
            <a:chOff x="2942645" y="2984908"/>
            <a:chExt cx="3258710" cy="2028268"/>
          </a:xfrm>
        </p:grpSpPr>
        <p:cxnSp>
          <p:nvCxnSpPr>
            <p:cNvPr id="13" name="直接连接符 12"/>
            <p:cNvCxnSpPr>
              <a:stCxn id="6" idx="1"/>
            </p:cNvCxnSpPr>
            <p:nvPr/>
          </p:nvCxnSpPr>
          <p:spPr bwMode="auto">
            <a:xfrm>
              <a:off x="2942645" y="2984908"/>
              <a:ext cx="1557347" cy="840136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直接连接符 14"/>
            <p:cNvCxnSpPr/>
            <p:nvPr/>
          </p:nvCxnSpPr>
          <p:spPr bwMode="auto">
            <a:xfrm>
              <a:off x="4499992" y="3825044"/>
              <a:ext cx="0" cy="1188132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直接连接符 22"/>
            <p:cNvCxnSpPr>
              <a:endCxn id="6" idx="7"/>
            </p:cNvCxnSpPr>
            <p:nvPr/>
          </p:nvCxnSpPr>
          <p:spPr bwMode="auto">
            <a:xfrm flipV="1">
              <a:off x="4499992" y="2984908"/>
              <a:ext cx="1701363" cy="840136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5" name="TextBox 24"/>
          <p:cNvSpPr txBox="1"/>
          <p:nvPr/>
        </p:nvSpPr>
        <p:spPr>
          <a:xfrm>
            <a:off x="3707904" y="2895327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锐角三角形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88749" y="3903439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直角三角形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59627" y="3903439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钝角三角形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0060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5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611560" y="1700808"/>
            <a:ext cx="2592288" cy="2232248"/>
            <a:chOff x="4003512" y="3678824"/>
            <a:chExt cx="1512168" cy="1265540"/>
          </a:xfrm>
        </p:grpSpPr>
        <p:sp>
          <p:nvSpPr>
            <p:cNvPr id="15" name="等腰三角形 14"/>
            <p:cNvSpPr/>
            <p:nvPr/>
          </p:nvSpPr>
          <p:spPr>
            <a:xfrm>
              <a:off x="4003512" y="3678824"/>
              <a:ext cx="1512168" cy="1265540"/>
            </a:xfrm>
            <a:prstGeom prst="triangl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633582" y="4319993"/>
              <a:ext cx="3960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 smtClean="0"/>
                <a:t>6</a:t>
              </a:r>
              <a:endParaRPr lang="zh-CN" altLang="en-US" sz="2800" b="1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851920" y="1803916"/>
            <a:ext cx="5292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/>
              <a:t>三条边都相等的三角形是</a:t>
            </a:r>
            <a:r>
              <a:rPr lang="zh-CN" altLang="en-US" sz="2400" dirty="0" smtClean="0">
                <a:solidFill>
                  <a:srgbClr val="FF0000"/>
                </a:solidFill>
              </a:rPr>
              <a:t>等边三角形</a:t>
            </a:r>
            <a:r>
              <a:rPr lang="zh-CN" altLang="en-US" sz="2400" dirty="0" smtClean="0"/>
              <a:t>，也叫作</a:t>
            </a:r>
            <a:r>
              <a:rPr lang="zh-CN" altLang="en-US" sz="2400" dirty="0" smtClean="0">
                <a:solidFill>
                  <a:srgbClr val="FF0000"/>
                </a:solidFill>
              </a:rPr>
              <a:t>正三角形</a:t>
            </a:r>
            <a:r>
              <a:rPr lang="zh-CN" altLang="en-US" sz="2400" dirty="0" smtClean="0"/>
              <a:t>。</a:t>
            </a:r>
            <a:endParaRPr lang="zh-CN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508104" y="3615407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三边相等</a:t>
            </a:r>
            <a:endParaRPr lang="zh-CN" alt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5508104" y="4263479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三个角相等</a:t>
            </a:r>
            <a:endParaRPr lang="zh-CN" altLang="en-US" sz="2400" dirty="0"/>
          </a:p>
        </p:txBody>
      </p:sp>
      <p:sp>
        <p:nvSpPr>
          <p:cNvPr id="7" name="左大括号 6"/>
          <p:cNvSpPr/>
          <p:nvPr/>
        </p:nvSpPr>
        <p:spPr bwMode="auto">
          <a:xfrm>
            <a:off x="5246361" y="3725022"/>
            <a:ext cx="189735" cy="928114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Y얕은샘물M" pitchFamily="2" charset="-127"/>
              <a:ea typeface="HY얕은샘물M" pitchFamily="2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55976" y="3933056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特点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603028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21" grpId="0"/>
      <p:bldP spid="7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1187450" y="1052513"/>
            <a:ext cx="3095625" cy="4248150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116013" y="2852738"/>
            <a:ext cx="34559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dirty="0">
                <a:latin typeface="宋体" pitchFamily="2" charset="-122"/>
              </a:rPr>
              <a:t>腰    </a:t>
            </a:r>
            <a:r>
              <a:rPr lang="zh-CN" altLang="en-US" sz="3600" dirty="0" smtClean="0">
                <a:latin typeface="宋体" pitchFamily="2" charset="-122"/>
              </a:rPr>
              <a:t>     </a:t>
            </a:r>
            <a:r>
              <a:rPr lang="zh-CN" altLang="en-US" sz="3600" dirty="0">
                <a:latin typeface="宋体" pitchFamily="2" charset="-122"/>
              </a:rPr>
              <a:t>腰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195513" y="5373688"/>
            <a:ext cx="863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底</a:t>
            </a:r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1332508" y="4581525"/>
            <a:ext cx="1511300" cy="747713"/>
            <a:chOff x="0" y="0"/>
            <a:chExt cx="720" cy="471"/>
          </a:xfrm>
        </p:grpSpPr>
        <p:sp>
          <p:nvSpPr>
            <p:cNvPr id="6" name="未知"/>
            <p:cNvSpPr>
              <a:spLocks noChangeArrowheads="1"/>
            </p:cNvSpPr>
            <p:nvPr/>
          </p:nvSpPr>
          <p:spPr bwMode="auto">
            <a:xfrm>
              <a:off x="0" y="206"/>
              <a:ext cx="150" cy="265"/>
            </a:xfrm>
            <a:custGeom>
              <a:avLst/>
              <a:gdLst>
                <a:gd name="T0" fmla="*/ 0 w 90"/>
                <a:gd name="T1" fmla="*/ 0 h 158"/>
                <a:gd name="T2" fmla="*/ 90 w 90"/>
                <a:gd name="T3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0" h="158">
                  <a:moveTo>
                    <a:pt x="0" y="0"/>
                  </a:moveTo>
                  <a:cubicBezTo>
                    <a:pt x="90" y="29"/>
                    <a:pt x="90" y="75"/>
                    <a:pt x="90" y="15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楷体_GB2312" pitchFamily="49" charset="-122"/>
              </a:endParaRP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154" y="0"/>
              <a:ext cx="56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</a:rPr>
                <a:t>底角</a:t>
              </a:r>
            </a:p>
          </p:txBody>
        </p:sp>
      </p:grpSp>
      <p:sp>
        <p:nvSpPr>
          <p:cNvPr id="8" name="Arc 8"/>
          <p:cNvSpPr>
            <a:spLocks noChangeArrowheads="1"/>
          </p:cNvSpPr>
          <p:nvPr/>
        </p:nvSpPr>
        <p:spPr bwMode="auto">
          <a:xfrm rot="4453772">
            <a:off x="3717925" y="4949826"/>
            <a:ext cx="504825" cy="374650"/>
          </a:xfrm>
          <a:custGeom>
            <a:avLst/>
            <a:gdLst>
              <a:gd name="T0" fmla="*/ 14148 w 21600"/>
              <a:gd name="T1" fmla="*/ 30753 h 30754"/>
              <a:gd name="T2" fmla="*/ 0 w 21600"/>
              <a:gd name="T3" fmla="*/ 10480 h 30754"/>
              <a:gd name="T4" fmla="*/ 2712 w 21600"/>
              <a:gd name="T5" fmla="*/ -1 h 30754"/>
              <a:gd name="T6" fmla="*/ 14148 w 21600"/>
              <a:gd name="T7" fmla="*/ 30753 h 30754"/>
              <a:gd name="T8" fmla="*/ 0 w 21600"/>
              <a:gd name="T9" fmla="*/ 10480 h 30754"/>
              <a:gd name="T10" fmla="*/ 2712 w 21600"/>
              <a:gd name="T11" fmla="*/ -1 h 30754"/>
              <a:gd name="T12" fmla="*/ 21600 w 21600"/>
              <a:gd name="T13" fmla="*/ 10480 h 30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600" h="30754" fill="none">
                <a:moveTo>
                  <a:pt x="14148" y="30753"/>
                </a:moveTo>
                <a:cubicBezTo>
                  <a:pt x="5648" y="27629"/>
                  <a:pt x="0" y="19535"/>
                  <a:pt x="0" y="10480"/>
                </a:cubicBezTo>
                <a:cubicBezTo>
                  <a:pt x="-1" y="6812"/>
                  <a:pt x="933" y="3206"/>
                  <a:pt x="2712" y="-1"/>
                </a:cubicBezTo>
              </a:path>
              <a:path w="21600" h="30754" stroke="0">
                <a:moveTo>
                  <a:pt x="14148" y="30753"/>
                </a:moveTo>
                <a:cubicBezTo>
                  <a:pt x="5648" y="27629"/>
                  <a:pt x="0" y="19535"/>
                  <a:pt x="0" y="10480"/>
                </a:cubicBezTo>
                <a:cubicBezTo>
                  <a:pt x="-1" y="6812"/>
                  <a:pt x="933" y="3206"/>
                  <a:pt x="2712" y="-1"/>
                </a:cubicBezTo>
                <a:lnTo>
                  <a:pt x="21600" y="1048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楷体_GB2312" pitchFamily="49" charset="-122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202881" y="4581525"/>
            <a:ext cx="10810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底角</a:t>
            </a:r>
          </a:p>
        </p:txBody>
      </p:sp>
      <p:sp>
        <p:nvSpPr>
          <p:cNvPr id="10" name="Arc 10"/>
          <p:cNvSpPr>
            <a:spLocks noChangeArrowheads="1"/>
          </p:cNvSpPr>
          <p:nvPr/>
        </p:nvSpPr>
        <p:spPr bwMode="auto">
          <a:xfrm rot="13871318">
            <a:off x="2390775" y="1362076"/>
            <a:ext cx="504825" cy="317500"/>
          </a:xfrm>
          <a:custGeom>
            <a:avLst/>
            <a:gdLst>
              <a:gd name="T0" fmla="*/ 1652 w 21600"/>
              <a:gd name="T1" fmla="*/ 26126 h 26127"/>
              <a:gd name="T2" fmla="*/ 0 w 21600"/>
              <a:gd name="T3" fmla="*/ 17842 h 26127"/>
              <a:gd name="T4" fmla="*/ 9425 w 21600"/>
              <a:gd name="T5" fmla="*/ 0 h 26127"/>
              <a:gd name="T6" fmla="*/ 1652 w 21600"/>
              <a:gd name="T7" fmla="*/ 26126 h 26127"/>
              <a:gd name="T8" fmla="*/ 0 w 21600"/>
              <a:gd name="T9" fmla="*/ 17842 h 26127"/>
              <a:gd name="T10" fmla="*/ 9425 w 21600"/>
              <a:gd name="T11" fmla="*/ 0 h 26127"/>
              <a:gd name="T12" fmla="*/ 21600 w 21600"/>
              <a:gd name="T13" fmla="*/ 17842 h 26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600" h="26127" fill="none">
                <a:moveTo>
                  <a:pt x="1652" y="26126"/>
                </a:moveTo>
                <a:cubicBezTo>
                  <a:pt x="561" y="23500"/>
                  <a:pt x="0" y="20685"/>
                  <a:pt x="0" y="17842"/>
                </a:cubicBezTo>
                <a:cubicBezTo>
                  <a:pt x="-1" y="10702"/>
                  <a:pt x="3527" y="4024"/>
                  <a:pt x="9425" y="0"/>
                </a:cubicBezTo>
              </a:path>
              <a:path w="21600" h="26127" stroke="0">
                <a:moveTo>
                  <a:pt x="1652" y="26126"/>
                </a:moveTo>
                <a:cubicBezTo>
                  <a:pt x="561" y="23500"/>
                  <a:pt x="0" y="20685"/>
                  <a:pt x="0" y="17842"/>
                </a:cubicBezTo>
                <a:cubicBezTo>
                  <a:pt x="-1" y="10702"/>
                  <a:pt x="3527" y="4024"/>
                  <a:pt x="9425" y="0"/>
                </a:cubicBezTo>
                <a:lnTo>
                  <a:pt x="21600" y="17842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楷体_GB2312" pitchFamily="49" charset="-122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484438" y="2060575"/>
            <a:ext cx="5746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412628" y="1916113"/>
            <a:ext cx="15113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顶角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4968552" y="1578858"/>
            <a:ext cx="4067944" cy="1301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两条边相等的三角形是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等腰三角形</a:t>
            </a:r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 flipH="1" flipV="1">
            <a:off x="2735261" y="1052513"/>
            <a:ext cx="1549401" cy="424815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r>
              <a:rPr lang="en-US" altLang="zh-CN" dirty="0" smtClean="0">
                <a:ea typeface="楷体_GB2312" pitchFamily="49" charset="-122"/>
              </a:rPr>
              <a:t>·</a:t>
            </a:r>
            <a:endParaRPr lang="zh-CN" altLang="en-US" dirty="0">
              <a:ea typeface="楷体_GB2312" pitchFamily="49" charset="-122"/>
            </a:endParaRPr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 flipV="1">
            <a:off x="1187450" y="1052513"/>
            <a:ext cx="1512888" cy="4249737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ea typeface="楷体_GB2312" pitchFamily="49" charset="-122"/>
            </a:endParaRPr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 flipH="1">
            <a:off x="1116013" y="5300663"/>
            <a:ext cx="316865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ea typeface="楷体_GB2312" pitchFamily="49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99890" y="4232116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有两条边相等</a:t>
            </a:r>
            <a:endParaRPr lang="zh-CN" alt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6199890" y="4880188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两个底角相等</a:t>
            </a:r>
            <a:endParaRPr lang="zh-CN" altLang="en-US" sz="2400" dirty="0"/>
          </a:p>
        </p:txBody>
      </p:sp>
      <p:sp>
        <p:nvSpPr>
          <p:cNvPr id="20" name="左大括号 19"/>
          <p:cNvSpPr/>
          <p:nvPr/>
        </p:nvSpPr>
        <p:spPr bwMode="auto">
          <a:xfrm>
            <a:off x="5938147" y="4341731"/>
            <a:ext cx="189735" cy="928114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Y얕은샘물M" pitchFamily="2" charset="-127"/>
              <a:ea typeface="HY얕은샘물M" pitchFamily="2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47762" y="4549765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特点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81370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5" presetClass="emph" presetSubtype="0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  <p:bldP spid="12" grpId="0"/>
      <p:bldP spid="13" grpId="0"/>
      <p:bldP spid="18" grpId="0"/>
      <p:bldP spid="19" grpId="0"/>
      <p:bldP spid="20" grpId="0" animBg="1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5496" y="776898"/>
            <a:ext cx="338437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40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一、判一判</a:t>
            </a:r>
            <a:endParaRPr lang="zh-CN" altLang="en-US" sz="4000" b="1" cap="none" spc="0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844824"/>
            <a:ext cx="86044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dirty="0"/>
              <a:t>一个三角形如果有两个锐角，它一定是一个锐角三角形</a:t>
            </a:r>
            <a:r>
              <a:rPr lang="zh-CN" altLang="zh-CN" dirty="0" smtClean="0"/>
              <a:t>。</a:t>
            </a:r>
            <a:r>
              <a:rPr lang="en-US" altLang="zh-CN" dirty="0"/>
              <a:t> </a:t>
            </a:r>
            <a:r>
              <a:rPr lang="en-US" altLang="zh-CN" sz="2400" dirty="0"/>
              <a:t>…… </a:t>
            </a:r>
            <a:r>
              <a:rPr lang="en-US" altLang="zh-CN" sz="2400" dirty="0" smtClean="0"/>
              <a:t>…</a:t>
            </a:r>
            <a:r>
              <a:rPr lang="zh-CN" altLang="zh-CN" dirty="0" smtClean="0"/>
              <a:t>（</a:t>
            </a:r>
            <a:r>
              <a:rPr lang="en-US" altLang="zh-CN" dirty="0" smtClean="0"/>
              <a:t>      </a:t>
            </a:r>
            <a:r>
              <a:rPr lang="zh-CN" altLang="zh-CN" dirty="0" smtClean="0"/>
              <a:t>）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2420888"/>
            <a:ext cx="86044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dirty="0"/>
              <a:t>一个三角形中最大的角是钝角，那么这个三角形是钝角三角形</a:t>
            </a:r>
            <a:r>
              <a:rPr lang="zh-CN" altLang="zh-CN" dirty="0" smtClean="0"/>
              <a:t>。</a:t>
            </a:r>
            <a:r>
              <a:rPr lang="en-US" altLang="zh-CN" dirty="0"/>
              <a:t> </a:t>
            </a:r>
            <a:r>
              <a:rPr lang="en-US" altLang="zh-CN" sz="2400" dirty="0"/>
              <a:t>…… </a:t>
            </a:r>
            <a:r>
              <a:rPr lang="en-US" altLang="zh-CN" sz="2400" dirty="0" smtClean="0"/>
              <a:t>… </a:t>
            </a:r>
            <a:r>
              <a:rPr lang="zh-CN" altLang="zh-CN" dirty="0" smtClean="0"/>
              <a:t>（</a:t>
            </a:r>
            <a:r>
              <a:rPr lang="en-US" altLang="zh-CN" dirty="0" smtClean="0"/>
              <a:t>      </a:t>
            </a:r>
            <a:r>
              <a:rPr lang="zh-CN" altLang="zh-CN" dirty="0" smtClean="0"/>
              <a:t>）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3050376"/>
            <a:ext cx="86044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dirty="0"/>
              <a:t>一个三角形中至少有两个锐角</a:t>
            </a:r>
            <a:r>
              <a:rPr lang="zh-CN" altLang="zh-CN" dirty="0" smtClean="0"/>
              <a:t>。</a:t>
            </a:r>
            <a:r>
              <a:rPr lang="en-US" altLang="zh-CN" sz="2400" dirty="0" smtClean="0"/>
              <a:t>…… … </a:t>
            </a:r>
            <a:r>
              <a:rPr lang="zh-CN" altLang="zh-CN" dirty="0" smtClean="0"/>
              <a:t>（</a:t>
            </a:r>
            <a:r>
              <a:rPr lang="en-US" altLang="zh-CN" dirty="0" smtClean="0"/>
              <a:t>      </a:t>
            </a:r>
            <a:r>
              <a:rPr lang="zh-CN" altLang="zh-CN" dirty="0" smtClean="0"/>
              <a:t>）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3698448"/>
            <a:ext cx="86044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dirty="0"/>
              <a:t>等边三角形一定是等腰三角形。</a:t>
            </a:r>
            <a:r>
              <a:rPr lang="zh-CN" altLang="zh-CN" sz="2400" dirty="0"/>
              <a:t>…………</a:t>
            </a:r>
            <a:r>
              <a:rPr lang="zh-CN" altLang="zh-CN" dirty="0" smtClean="0"/>
              <a:t>（</a:t>
            </a:r>
            <a:r>
              <a:rPr lang="en-US" altLang="zh-CN" dirty="0" smtClean="0"/>
              <a:t>       </a:t>
            </a:r>
            <a:r>
              <a:rPr lang="zh-CN" altLang="zh-CN" dirty="0"/>
              <a:t>）</a:t>
            </a:r>
          </a:p>
          <a:p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4274512"/>
            <a:ext cx="86044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dirty="0"/>
              <a:t>等边三角形一定是一个锐角三角形</a:t>
            </a:r>
            <a:r>
              <a:rPr lang="zh-CN" altLang="zh-CN" dirty="0" smtClean="0"/>
              <a:t>。</a:t>
            </a:r>
            <a:r>
              <a:rPr lang="zh-CN" altLang="zh-CN" sz="2400" dirty="0" smtClean="0"/>
              <a:t>……</a:t>
            </a:r>
            <a:r>
              <a:rPr lang="zh-CN" altLang="zh-CN" sz="2400" dirty="0"/>
              <a:t>……</a:t>
            </a:r>
            <a:r>
              <a:rPr lang="zh-CN" altLang="zh-CN" dirty="0"/>
              <a:t>（</a:t>
            </a:r>
            <a:r>
              <a:rPr lang="en-US" altLang="zh-CN" dirty="0"/>
              <a:t> </a:t>
            </a:r>
            <a:r>
              <a:rPr lang="en-US" altLang="zh-CN" dirty="0" smtClean="0"/>
              <a:t>      </a:t>
            </a:r>
            <a:r>
              <a:rPr lang="zh-CN" altLang="zh-CN" dirty="0"/>
              <a:t>）</a:t>
            </a:r>
          </a:p>
          <a:p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100392" y="2420888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ym typeface="Wingdings"/>
              </a:rPr>
              <a:t></a:t>
            </a:r>
            <a:endParaRPr lang="zh-CN" alt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860032" y="2996952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ym typeface="Wingdings"/>
              </a:rPr>
              <a:t></a:t>
            </a:r>
            <a:endParaRPr lang="zh-CN" alt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076056" y="3697868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ym typeface="Wingdings"/>
              </a:rPr>
              <a:t></a:t>
            </a:r>
            <a:endParaRPr lang="zh-CN" alt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7364401" y="184482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ym typeface="Wingdings"/>
              </a:rPr>
              <a:t></a:t>
            </a:r>
            <a:endParaRPr lang="zh-CN" alt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5508104" y="4273932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ym typeface="Wingdings"/>
              </a:rPr>
              <a:t>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52708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5496" y="776898"/>
            <a:ext cx="338437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40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二、分一分</a:t>
            </a:r>
            <a:endParaRPr lang="zh-CN" altLang="en-US" sz="4000" b="1" cap="none" spc="0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直角三角形 4"/>
          <p:cNvSpPr/>
          <p:nvPr/>
        </p:nvSpPr>
        <p:spPr bwMode="auto">
          <a:xfrm>
            <a:off x="1043608" y="3356992"/>
            <a:ext cx="2376264" cy="1224136"/>
          </a:xfrm>
          <a:prstGeom prst="rtTriangle">
            <a:avLst/>
          </a:prstGeom>
          <a:noFill/>
          <a:ln w="22225"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Y얕은샘물M" pitchFamily="2" charset="-127"/>
              <a:ea typeface="HY얕은샘물M" pitchFamily="2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1628800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/>
              <a:t>在下列图形中画一条线段，把它分成两个三角形，并说说你分出的三角形是什么三角形？</a:t>
            </a:r>
            <a:endParaRPr lang="zh-CN" altLang="en-US" sz="2400" dirty="0"/>
          </a:p>
        </p:txBody>
      </p:sp>
      <p:sp>
        <p:nvSpPr>
          <p:cNvPr id="7" name="平行四边形 6"/>
          <p:cNvSpPr/>
          <p:nvPr/>
        </p:nvSpPr>
        <p:spPr bwMode="auto">
          <a:xfrm>
            <a:off x="4860032" y="3284984"/>
            <a:ext cx="2448272" cy="1368152"/>
          </a:xfrm>
          <a:prstGeom prst="parallelogram">
            <a:avLst>
              <a:gd name="adj" fmla="val 73066"/>
            </a:avLst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Y얕은샘물M" pitchFamily="2" charset="-127"/>
              <a:ea typeface="HY얕은샘물M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6834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5496" y="776898"/>
            <a:ext cx="338437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40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三、画一画</a:t>
            </a:r>
            <a:endParaRPr lang="zh-CN" altLang="en-US" sz="4000" b="1" cap="none" spc="0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6016" y="1580599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/>
              <a:t>锐角三角形 、直角三角形 、</a:t>
            </a:r>
            <a:endParaRPr lang="en-US" altLang="zh-CN" sz="2400" dirty="0" smtClean="0"/>
          </a:p>
          <a:p>
            <a:pPr>
              <a:lnSpc>
                <a:spcPct val="150000"/>
              </a:lnSpc>
            </a:pPr>
            <a:r>
              <a:rPr lang="zh-CN" altLang="en-US" sz="2400" dirty="0" smtClean="0"/>
              <a:t>钝角三角形 、等腰三角形。</a:t>
            </a:r>
            <a:endParaRPr lang="zh-CN" alt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12991" y="1685612"/>
            <a:ext cx="52831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在点子格内，画出</a:t>
            </a:r>
            <a:r>
              <a:rPr lang="zh-CN" altLang="en-US" sz="2400" dirty="0" smtClean="0"/>
              <a:t>以下三角形</a:t>
            </a:r>
            <a:r>
              <a:rPr lang="zh-CN" altLang="en-US" sz="2400" dirty="0"/>
              <a:t>：</a:t>
            </a:r>
            <a:endParaRPr lang="en-US" altLang="zh-CN" sz="2400" dirty="0"/>
          </a:p>
          <a:p>
            <a:endParaRPr lang="zh-CN" altLang="en-US" sz="2400" dirty="0"/>
          </a:p>
        </p:txBody>
      </p: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1152347" y="3048990"/>
            <a:ext cx="6427356" cy="2968997"/>
            <a:chOff x="0" y="0"/>
            <a:chExt cx="4581" cy="2812"/>
          </a:xfrm>
        </p:grpSpPr>
        <p:sp>
          <p:nvSpPr>
            <p:cNvPr id="8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581" cy="28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9" name="Oval 4"/>
            <p:cNvSpPr>
              <a:spLocks noChangeArrowheads="1"/>
            </p:cNvSpPr>
            <p:nvPr/>
          </p:nvSpPr>
          <p:spPr bwMode="auto">
            <a:xfrm>
              <a:off x="136" y="13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0" name="Oval 5"/>
            <p:cNvSpPr>
              <a:spLocks noChangeArrowheads="1"/>
            </p:cNvSpPr>
            <p:nvPr/>
          </p:nvSpPr>
          <p:spPr bwMode="auto">
            <a:xfrm>
              <a:off x="136" y="362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1" name="Oval 6"/>
            <p:cNvSpPr>
              <a:spLocks noChangeArrowheads="1"/>
            </p:cNvSpPr>
            <p:nvPr/>
          </p:nvSpPr>
          <p:spPr bwMode="auto">
            <a:xfrm>
              <a:off x="136" y="589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2" name="Oval 7"/>
            <p:cNvSpPr>
              <a:spLocks noChangeArrowheads="1"/>
            </p:cNvSpPr>
            <p:nvPr/>
          </p:nvSpPr>
          <p:spPr bwMode="auto">
            <a:xfrm>
              <a:off x="136" y="81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3" name="Oval 8"/>
            <p:cNvSpPr>
              <a:spLocks noChangeArrowheads="1"/>
            </p:cNvSpPr>
            <p:nvPr/>
          </p:nvSpPr>
          <p:spPr bwMode="auto">
            <a:xfrm>
              <a:off x="136" y="1043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4" name="Oval 9"/>
            <p:cNvSpPr>
              <a:spLocks noChangeArrowheads="1"/>
            </p:cNvSpPr>
            <p:nvPr/>
          </p:nvSpPr>
          <p:spPr bwMode="auto">
            <a:xfrm>
              <a:off x="136" y="127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5" name="Oval 10"/>
            <p:cNvSpPr>
              <a:spLocks noChangeArrowheads="1"/>
            </p:cNvSpPr>
            <p:nvPr/>
          </p:nvSpPr>
          <p:spPr bwMode="auto">
            <a:xfrm>
              <a:off x="136" y="149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6" name="Oval 11"/>
            <p:cNvSpPr>
              <a:spLocks noChangeArrowheads="1"/>
            </p:cNvSpPr>
            <p:nvPr/>
          </p:nvSpPr>
          <p:spPr bwMode="auto">
            <a:xfrm>
              <a:off x="136" y="1723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7" name="Oval 12"/>
            <p:cNvSpPr>
              <a:spLocks noChangeArrowheads="1"/>
            </p:cNvSpPr>
            <p:nvPr/>
          </p:nvSpPr>
          <p:spPr bwMode="auto">
            <a:xfrm>
              <a:off x="136" y="195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8" name="Oval 13"/>
            <p:cNvSpPr>
              <a:spLocks noChangeArrowheads="1"/>
            </p:cNvSpPr>
            <p:nvPr/>
          </p:nvSpPr>
          <p:spPr bwMode="auto">
            <a:xfrm>
              <a:off x="136" y="2177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9" name="Oval 14"/>
            <p:cNvSpPr>
              <a:spLocks noChangeArrowheads="1"/>
            </p:cNvSpPr>
            <p:nvPr/>
          </p:nvSpPr>
          <p:spPr bwMode="auto">
            <a:xfrm>
              <a:off x="136" y="2404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0" name="Oval 15"/>
            <p:cNvSpPr>
              <a:spLocks noChangeArrowheads="1"/>
            </p:cNvSpPr>
            <p:nvPr/>
          </p:nvSpPr>
          <p:spPr bwMode="auto">
            <a:xfrm>
              <a:off x="136" y="263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1" name="Oval 16"/>
            <p:cNvSpPr>
              <a:spLocks noChangeArrowheads="1"/>
            </p:cNvSpPr>
            <p:nvPr/>
          </p:nvSpPr>
          <p:spPr bwMode="auto">
            <a:xfrm>
              <a:off x="362" y="13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2" name="Oval 17"/>
            <p:cNvSpPr>
              <a:spLocks noChangeArrowheads="1"/>
            </p:cNvSpPr>
            <p:nvPr/>
          </p:nvSpPr>
          <p:spPr bwMode="auto">
            <a:xfrm>
              <a:off x="362" y="362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3" name="Oval 18"/>
            <p:cNvSpPr>
              <a:spLocks noChangeArrowheads="1"/>
            </p:cNvSpPr>
            <p:nvPr/>
          </p:nvSpPr>
          <p:spPr bwMode="auto">
            <a:xfrm>
              <a:off x="362" y="589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4" name="Oval 19"/>
            <p:cNvSpPr>
              <a:spLocks noChangeArrowheads="1"/>
            </p:cNvSpPr>
            <p:nvPr/>
          </p:nvSpPr>
          <p:spPr bwMode="auto">
            <a:xfrm>
              <a:off x="362" y="81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5" name="Oval 20"/>
            <p:cNvSpPr>
              <a:spLocks noChangeArrowheads="1"/>
            </p:cNvSpPr>
            <p:nvPr/>
          </p:nvSpPr>
          <p:spPr bwMode="auto">
            <a:xfrm>
              <a:off x="362" y="1043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6" name="Oval 21"/>
            <p:cNvSpPr>
              <a:spLocks noChangeArrowheads="1"/>
            </p:cNvSpPr>
            <p:nvPr/>
          </p:nvSpPr>
          <p:spPr bwMode="auto">
            <a:xfrm>
              <a:off x="362" y="127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7" name="Oval 22"/>
            <p:cNvSpPr>
              <a:spLocks noChangeArrowheads="1"/>
            </p:cNvSpPr>
            <p:nvPr/>
          </p:nvSpPr>
          <p:spPr bwMode="auto">
            <a:xfrm>
              <a:off x="362" y="149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8" name="Oval 23"/>
            <p:cNvSpPr>
              <a:spLocks noChangeArrowheads="1"/>
            </p:cNvSpPr>
            <p:nvPr/>
          </p:nvSpPr>
          <p:spPr bwMode="auto">
            <a:xfrm>
              <a:off x="362" y="1723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9" name="Oval 24"/>
            <p:cNvSpPr>
              <a:spLocks noChangeArrowheads="1"/>
            </p:cNvSpPr>
            <p:nvPr/>
          </p:nvSpPr>
          <p:spPr bwMode="auto">
            <a:xfrm>
              <a:off x="362" y="195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30" name="Oval 25"/>
            <p:cNvSpPr>
              <a:spLocks noChangeArrowheads="1"/>
            </p:cNvSpPr>
            <p:nvPr/>
          </p:nvSpPr>
          <p:spPr bwMode="auto">
            <a:xfrm>
              <a:off x="362" y="2177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31" name="Oval 26"/>
            <p:cNvSpPr>
              <a:spLocks noChangeArrowheads="1"/>
            </p:cNvSpPr>
            <p:nvPr/>
          </p:nvSpPr>
          <p:spPr bwMode="auto">
            <a:xfrm>
              <a:off x="362" y="2404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32" name="Oval 27"/>
            <p:cNvSpPr>
              <a:spLocks noChangeArrowheads="1"/>
            </p:cNvSpPr>
            <p:nvPr/>
          </p:nvSpPr>
          <p:spPr bwMode="auto">
            <a:xfrm>
              <a:off x="362" y="263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33" name="Oval 28"/>
            <p:cNvSpPr>
              <a:spLocks noChangeArrowheads="1"/>
            </p:cNvSpPr>
            <p:nvPr/>
          </p:nvSpPr>
          <p:spPr bwMode="auto">
            <a:xfrm>
              <a:off x="590" y="13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34" name="Oval 29"/>
            <p:cNvSpPr>
              <a:spLocks noChangeArrowheads="1"/>
            </p:cNvSpPr>
            <p:nvPr/>
          </p:nvSpPr>
          <p:spPr bwMode="auto">
            <a:xfrm>
              <a:off x="590" y="362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35" name="Oval 30"/>
            <p:cNvSpPr>
              <a:spLocks noChangeArrowheads="1"/>
            </p:cNvSpPr>
            <p:nvPr/>
          </p:nvSpPr>
          <p:spPr bwMode="auto">
            <a:xfrm>
              <a:off x="590" y="589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36" name="Oval 31"/>
            <p:cNvSpPr>
              <a:spLocks noChangeArrowheads="1"/>
            </p:cNvSpPr>
            <p:nvPr/>
          </p:nvSpPr>
          <p:spPr bwMode="auto">
            <a:xfrm>
              <a:off x="590" y="81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37" name="Oval 32"/>
            <p:cNvSpPr>
              <a:spLocks noChangeArrowheads="1"/>
            </p:cNvSpPr>
            <p:nvPr/>
          </p:nvSpPr>
          <p:spPr bwMode="auto">
            <a:xfrm>
              <a:off x="590" y="1043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38" name="Oval 33"/>
            <p:cNvSpPr>
              <a:spLocks noChangeArrowheads="1"/>
            </p:cNvSpPr>
            <p:nvPr/>
          </p:nvSpPr>
          <p:spPr bwMode="auto">
            <a:xfrm>
              <a:off x="590" y="127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39" name="Oval 34"/>
            <p:cNvSpPr>
              <a:spLocks noChangeArrowheads="1"/>
            </p:cNvSpPr>
            <p:nvPr/>
          </p:nvSpPr>
          <p:spPr bwMode="auto">
            <a:xfrm>
              <a:off x="590" y="149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40" name="Oval 35"/>
            <p:cNvSpPr>
              <a:spLocks noChangeArrowheads="1"/>
            </p:cNvSpPr>
            <p:nvPr/>
          </p:nvSpPr>
          <p:spPr bwMode="auto">
            <a:xfrm>
              <a:off x="590" y="1723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41" name="Oval 36"/>
            <p:cNvSpPr>
              <a:spLocks noChangeArrowheads="1"/>
            </p:cNvSpPr>
            <p:nvPr/>
          </p:nvSpPr>
          <p:spPr bwMode="auto">
            <a:xfrm>
              <a:off x="590" y="195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42" name="Oval 37"/>
            <p:cNvSpPr>
              <a:spLocks noChangeArrowheads="1"/>
            </p:cNvSpPr>
            <p:nvPr/>
          </p:nvSpPr>
          <p:spPr bwMode="auto">
            <a:xfrm>
              <a:off x="590" y="2177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43" name="Oval 38"/>
            <p:cNvSpPr>
              <a:spLocks noChangeArrowheads="1"/>
            </p:cNvSpPr>
            <p:nvPr/>
          </p:nvSpPr>
          <p:spPr bwMode="auto">
            <a:xfrm>
              <a:off x="590" y="2404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44" name="Oval 39"/>
            <p:cNvSpPr>
              <a:spLocks noChangeArrowheads="1"/>
            </p:cNvSpPr>
            <p:nvPr/>
          </p:nvSpPr>
          <p:spPr bwMode="auto">
            <a:xfrm>
              <a:off x="590" y="263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45" name="Oval 40"/>
            <p:cNvSpPr>
              <a:spLocks noChangeArrowheads="1"/>
            </p:cNvSpPr>
            <p:nvPr/>
          </p:nvSpPr>
          <p:spPr bwMode="auto">
            <a:xfrm>
              <a:off x="816" y="13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46" name="Oval 41"/>
            <p:cNvSpPr>
              <a:spLocks noChangeArrowheads="1"/>
            </p:cNvSpPr>
            <p:nvPr/>
          </p:nvSpPr>
          <p:spPr bwMode="auto">
            <a:xfrm>
              <a:off x="816" y="362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47" name="Oval 42"/>
            <p:cNvSpPr>
              <a:spLocks noChangeArrowheads="1"/>
            </p:cNvSpPr>
            <p:nvPr/>
          </p:nvSpPr>
          <p:spPr bwMode="auto">
            <a:xfrm>
              <a:off x="816" y="589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48" name="Oval 43"/>
            <p:cNvSpPr>
              <a:spLocks noChangeArrowheads="1"/>
            </p:cNvSpPr>
            <p:nvPr/>
          </p:nvSpPr>
          <p:spPr bwMode="auto">
            <a:xfrm>
              <a:off x="816" y="81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49" name="Oval 44"/>
            <p:cNvSpPr>
              <a:spLocks noChangeArrowheads="1"/>
            </p:cNvSpPr>
            <p:nvPr/>
          </p:nvSpPr>
          <p:spPr bwMode="auto">
            <a:xfrm>
              <a:off x="816" y="1043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50" name="Oval 45"/>
            <p:cNvSpPr>
              <a:spLocks noChangeArrowheads="1"/>
            </p:cNvSpPr>
            <p:nvPr/>
          </p:nvSpPr>
          <p:spPr bwMode="auto">
            <a:xfrm>
              <a:off x="816" y="127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51" name="Oval 46"/>
            <p:cNvSpPr>
              <a:spLocks noChangeArrowheads="1"/>
            </p:cNvSpPr>
            <p:nvPr/>
          </p:nvSpPr>
          <p:spPr bwMode="auto">
            <a:xfrm>
              <a:off x="816" y="149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52" name="Oval 47"/>
            <p:cNvSpPr>
              <a:spLocks noChangeArrowheads="1"/>
            </p:cNvSpPr>
            <p:nvPr/>
          </p:nvSpPr>
          <p:spPr bwMode="auto">
            <a:xfrm>
              <a:off x="816" y="1723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53" name="Oval 48"/>
            <p:cNvSpPr>
              <a:spLocks noChangeArrowheads="1"/>
            </p:cNvSpPr>
            <p:nvPr/>
          </p:nvSpPr>
          <p:spPr bwMode="auto">
            <a:xfrm>
              <a:off x="816" y="195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54" name="Oval 49"/>
            <p:cNvSpPr>
              <a:spLocks noChangeArrowheads="1"/>
            </p:cNvSpPr>
            <p:nvPr/>
          </p:nvSpPr>
          <p:spPr bwMode="auto">
            <a:xfrm>
              <a:off x="816" y="2177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55" name="Oval 50"/>
            <p:cNvSpPr>
              <a:spLocks noChangeArrowheads="1"/>
            </p:cNvSpPr>
            <p:nvPr/>
          </p:nvSpPr>
          <p:spPr bwMode="auto">
            <a:xfrm>
              <a:off x="816" y="2404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56" name="Oval 51"/>
            <p:cNvSpPr>
              <a:spLocks noChangeArrowheads="1"/>
            </p:cNvSpPr>
            <p:nvPr/>
          </p:nvSpPr>
          <p:spPr bwMode="auto">
            <a:xfrm>
              <a:off x="816" y="263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57" name="Oval 52"/>
            <p:cNvSpPr>
              <a:spLocks noChangeArrowheads="1"/>
            </p:cNvSpPr>
            <p:nvPr/>
          </p:nvSpPr>
          <p:spPr bwMode="auto">
            <a:xfrm>
              <a:off x="1043" y="13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58" name="Oval 53"/>
            <p:cNvSpPr>
              <a:spLocks noChangeArrowheads="1"/>
            </p:cNvSpPr>
            <p:nvPr/>
          </p:nvSpPr>
          <p:spPr bwMode="auto">
            <a:xfrm>
              <a:off x="1043" y="362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59" name="Oval 54"/>
            <p:cNvSpPr>
              <a:spLocks noChangeArrowheads="1"/>
            </p:cNvSpPr>
            <p:nvPr/>
          </p:nvSpPr>
          <p:spPr bwMode="auto">
            <a:xfrm>
              <a:off x="1043" y="589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60" name="Oval 55"/>
            <p:cNvSpPr>
              <a:spLocks noChangeArrowheads="1"/>
            </p:cNvSpPr>
            <p:nvPr/>
          </p:nvSpPr>
          <p:spPr bwMode="auto">
            <a:xfrm>
              <a:off x="1043" y="81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61" name="Oval 56"/>
            <p:cNvSpPr>
              <a:spLocks noChangeArrowheads="1"/>
            </p:cNvSpPr>
            <p:nvPr/>
          </p:nvSpPr>
          <p:spPr bwMode="auto">
            <a:xfrm>
              <a:off x="1043" y="1043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62" name="Oval 57"/>
            <p:cNvSpPr>
              <a:spLocks noChangeArrowheads="1"/>
            </p:cNvSpPr>
            <p:nvPr/>
          </p:nvSpPr>
          <p:spPr bwMode="auto">
            <a:xfrm>
              <a:off x="1043" y="127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63" name="Oval 58"/>
            <p:cNvSpPr>
              <a:spLocks noChangeArrowheads="1"/>
            </p:cNvSpPr>
            <p:nvPr/>
          </p:nvSpPr>
          <p:spPr bwMode="auto">
            <a:xfrm>
              <a:off x="1043" y="149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64" name="Oval 59"/>
            <p:cNvSpPr>
              <a:spLocks noChangeArrowheads="1"/>
            </p:cNvSpPr>
            <p:nvPr/>
          </p:nvSpPr>
          <p:spPr bwMode="auto">
            <a:xfrm>
              <a:off x="1043" y="1723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65" name="Oval 60"/>
            <p:cNvSpPr>
              <a:spLocks noChangeArrowheads="1"/>
            </p:cNvSpPr>
            <p:nvPr/>
          </p:nvSpPr>
          <p:spPr bwMode="auto">
            <a:xfrm>
              <a:off x="1043" y="195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66" name="Oval 61"/>
            <p:cNvSpPr>
              <a:spLocks noChangeArrowheads="1"/>
            </p:cNvSpPr>
            <p:nvPr/>
          </p:nvSpPr>
          <p:spPr bwMode="auto">
            <a:xfrm>
              <a:off x="1043" y="2177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67" name="Oval 62"/>
            <p:cNvSpPr>
              <a:spLocks noChangeArrowheads="1"/>
            </p:cNvSpPr>
            <p:nvPr/>
          </p:nvSpPr>
          <p:spPr bwMode="auto">
            <a:xfrm>
              <a:off x="1043" y="2404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68" name="Oval 63"/>
            <p:cNvSpPr>
              <a:spLocks noChangeArrowheads="1"/>
            </p:cNvSpPr>
            <p:nvPr/>
          </p:nvSpPr>
          <p:spPr bwMode="auto">
            <a:xfrm>
              <a:off x="1043" y="263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69" name="Oval 64"/>
            <p:cNvSpPr>
              <a:spLocks noChangeArrowheads="1"/>
            </p:cNvSpPr>
            <p:nvPr/>
          </p:nvSpPr>
          <p:spPr bwMode="auto">
            <a:xfrm>
              <a:off x="1269" y="13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70" name="Oval 65"/>
            <p:cNvSpPr>
              <a:spLocks noChangeArrowheads="1"/>
            </p:cNvSpPr>
            <p:nvPr/>
          </p:nvSpPr>
          <p:spPr bwMode="auto">
            <a:xfrm>
              <a:off x="1269" y="362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71" name="Oval 66"/>
            <p:cNvSpPr>
              <a:spLocks noChangeArrowheads="1"/>
            </p:cNvSpPr>
            <p:nvPr/>
          </p:nvSpPr>
          <p:spPr bwMode="auto">
            <a:xfrm>
              <a:off x="1269" y="589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72" name="Oval 67"/>
            <p:cNvSpPr>
              <a:spLocks noChangeArrowheads="1"/>
            </p:cNvSpPr>
            <p:nvPr/>
          </p:nvSpPr>
          <p:spPr bwMode="auto">
            <a:xfrm>
              <a:off x="1269" y="81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73" name="Oval 68"/>
            <p:cNvSpPr>
              <a:spLocks noChangeArrowheads="1"/>
            </p:cNvSpPr>
            <p:nvPr/>
          </p:nvSpPr>
          <p:spPr bwMode="auto">
            <a:xfrm>
              <a:off x="1269" y="1043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74" name="Oval 69"/>
            <p:cNvSpPr>
              <a:spLocks noChangeArrowheads="1"/>
            </p:cNvSpPr>
            <p:nvPr/>
          </p:nvSpPr>
          <p:spPr bwMode="auto">
            <a:xfrm>
              <a:off x="1269" y="127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75" name="Oval 70"/>
            <p:cNvSpPr>
              <a:spLocks noChangeArrowheads="1"/>
            </p:cNvSpPr>
            <p:nvPr/>
          </p:nvSpPr>
          <p:spPr bwMode="auto">
            <a:xfrm>
              <a:off x="1269" y="149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76" name="Oval 71"/>
            <p:cNvSpPr>
              <a:spLocks noChangeArrowheads="1"/>
            </p:cNvSpPr>
            <p:nvPr/>
          </p:nvSpPr>
          <p:spPr bwMode="auto">
            <a:xfrm>
              <a:off x="1269" y="1723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77" name="Oval 72"/>
            <p:cNvSpPr>
              <a:spLocks noChangeArrowheads="1"/>
            </p:cNvSpPr>
            <p:nvPr/>
          </p:nvSpPr>
          <p:spPr bwMode="auto">
            <a:xfrm>
              <a:off x="1269" y="195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78" name="Oval 73"/>
            <p:cNvSpPr>
              <a:spLocks noChangeArrowheads="1"/>
            </p:cNvSpPr>
            <p:nvPr/>
          </p:nvSpPr>
          <p:spPr bwMode="auto">
            <a:xfrm>
              <a:off x="1269" y="2177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79" name="Oval 74"/>
            <p:cNvSpPr>
              <a:spLocks noChangeArrowheads="1"/>
            </p:cNvSpPr>
            <p:nvPr/>
          </p:nvSpPr>
          <p:spPr bwMode="auto">
            <a:xfrm>
              <a:off x="1269" y="2404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80" name="Oval 75"/>
            <p:cNvSpPr>
              <a:spLocks noChangeArrowheads="1"/>
            </p:cNvSpPr>
            <p:nvPr/>
          </p:nvSpPr>
          <p:spPr bwMode="auto">
            <a:xfrm>
              <a:off x="1269" y="263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81" name="Oval 76"/>
            <p:cNvSpPr>
              <a:spLocks noChangeArrowheads="1"/>
            </p:cNvSpPr>
            <p:nvPr/>
          </p:nvSpPr>
          <p:spPr bwMode="auto">
            <a:xfrm>
              <a:off x="1497" y="13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82" name="Oval 77"/>
            <p:cNvSpPr>
              <a:spLocks noChangeArrowheads="1"/>
            </p:cNvSpPr>
            <p:nvPr/>
          </p:nvSpPr>
          <p:spPr bwMode="auto">
            <a:xfrm>
              <a:off x="1497" y="362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83" name="Oval 78"/>
            <p:cNvSpPr>
              <a:spLocks noChangeArrowheads="1"/>
            </p:cNvSpPr>
            <p:nvPr/>
          </p:nvSpPr>
          <p:spPr bwMode="auto">
            <a:xfrm>
              <a:off x="1497" y="589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84" name="Oval 79"/>
            <p:cNvSpPr>
              <a:spLocks noChangeArrowheads="1"/>
            </p:cNvSpPr>
            <p:nvPr/>
          </p:nvSpPr>
          <p:spPr bwMode="auto">
            <a:xfrm>
              <a:off x="1497" y="81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85" name="Oval 80"/>
            <p:cNvSpPr>
              <a:spLocks noChangeArrowheads="1"/>
            </p:cNvSpPr>
            <p:nvPr/>
          </p:nvSpPr>
          <p:spPr bwMode="auto">
            <a:xfrm>
              <a:off x="1497" y="1043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86" name="Oval 81"/>
            <p:cNvSpPr>
              <a:spLocks noChangeArrowheads="1"/>
            </p:cNvSpPr>
            <p:nvPr/>
          </p:nvSpPr>
          <p:spPr bwMode="auto">
            <a:xfrm>
              <a:off x="1497" y="127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87" name="Oval 82"/>
            <p:cNvSpPr>
              <a:spLocks noChangeArrowheads="1"/>
            </p:cNvSpPr>
            <p:nvPr/>
          </p:nvSpPr>
          <p:spPr bwMode="auto">
            <a:xfrm>
              <a:off x="1497" y="149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88" name="Oval 83"/>
            <p:cNvSpPr>
              <a:spLocks noChangeArrowheads="1"/>
            </p:cNvSpPr>
            <p:nvPr/>
          </p:nvSpPr>
          <p:spPr bwMode="auto">
            <a:xfrm>
              <a:off x="1497" y="1723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89" name="Oval 84"/>
            <p:cNvSpPr>
              <a:spLocks noChangeArrowheads="1"/>
            </p:cNvSpPr>
            <p:nvPr/>
          </p:nvSpPr>
          <p:spPr bwMode="auto">
            <a:xfrm>
              <a:off x="1497" y="195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90" name="Oval 85"/>
            <p:cNvSpPr>
              <a:spLocks noChangeArrowheads="1"/>
            </p:cNvSpPr>
            <p:nvPr/>
          </p:nvSpPr>
          <p:spPr bwMode="auto">
            <a:xfrm>
              <a:off x="1497" y="2177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91" name="Oval 86"/>
            <p:cNvSpPr>
              <a:spLocks noChangeArrowheads="1"/>
            </p:cNvSpPr>
            <p:nvPr/>
          </p:nvSpPr>
          <p:spPr bwMode="auto">
            <a:xfrm>
              <a:off x="1497" y="2404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92" name="Oval 87"/>
            <p:cNvSpPr>
              <a:spLocks noChangeArrowheads="1"/>
            </p:cNvSpPr>
            <p:nvPr/>
          </p:nvSpPr>
          <p:spPr bwMode="auto">
            <a:xfrm>
              <a:off x="1497" y="263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93" name="Oval 88"/>
            <p:cNvSpPr>
              <a:spLocks noChangeArrowheads="1"/>
            </p:cNvSpPr>
            <p:nvPr/>
          </p:nvSpPr>
          <p:spPr bwMode="auto">
            <a:xfrm>
              <a:off x="1723" y="13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94" name="Oval 89"/>
            <p:cNvSpPr>
              <a:spLocks noChangeArrowheads="1"/>
            </p:cNvSpPr>
            <p:nvPr/>
          </p:nvSpPr>
          <p:spPr bwMode="auto">
            <a:xfrm>
              <a:off x="1723" y="362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95" name="Oval 90"/>
            <p:cNvSpPr>
              <a:spLocks noChangeArrowheads="1"/>
            </p:cNvSpPr>
            <p:nvPr/>
          </p:nvSpPr>
          <p:spPr bwMode="auto">
            <a:xfrm>
              <a:off x="1723" y="589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96" name="Oval 91"/>
            <p:cNvSpPr>
              <a:spLocks noChangeArrowheads="1"/>
            </p:cNvSpPr>
            <p:nvPr/>
          </p:nvSpPr>
          <p:spPr bwMode="auto">
            <a:xfrm>
              <a:off x="1723" y="81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97" name="Oval 92"/>
            <p:cNvSpPr>
              <a:spLocks noChangeArrowheads="1"/>
            </p:cNvSpPr>
            <p:nvPr/>
          </p:nvSpPr>
          <p:spPr bwMode="auto">
            <a:xfrm>
              <a:off x="1723" y="1043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98" name="Oval 93"/>
            <p:cNvSpPr>
              <a:spLocks noChangeArrowheads="1"/>
            </p:cNvSpPr>
            <p:nvPr/>
          </p:nvSpPr>
          <p:spPr bwMode="auto">
            <a:xfrm>
              <a:off x="1723" y="127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99" name="Oval 94"/>
            <p:cNvSpPr>
              <a:spLocks noChangeArrowheads="1"/>
            </p:cNvSpPr>
            <p:nvPr/>
          </p:nvSpPr>
          <p:spPr bwMode="auto">
            <a:xfrm>
              <a:off x="1723" y="149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00" name="Oval 95"/>
            <p:cNvSpPr>
              <a:spLocks noChangeArrowheads="1"/>
            </p:cNvSpPr>
            <p:nvPr/>
          </p:nvSpPr>
          <p:spPr bwMode="auto">
            <a:xfrm>
              <a:off x="1723" y="1723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01" name="Oval 96"/>
            <p:cNvSpPr>
              <a:spLocks noChangeArrowheads="1"/>
            </p:cNvSpPr>
            <p:nvPr/>
          </p:nvSpPr>
          <p:spPr bwMode="auto">
            <a:xfrm>
              <a:off x="1723" y="195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02" name="Oval 97"/>
            <p:cNvSpPr>
              <a:spLocks noChangeArrowheads="1"/>
            </p:cNvSpPr>
            <p:nvPr/>
          </p:nvSpPr>
          <p:spPr bwMode="auto">
            <a:xfrm>
              <a:off x="1723" y="2177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03" name="Oval 98"/>
            <p:cNvSpPr>
              <a:spLocks noChangeArrowheads="1"/>
            </p:cNvSpPr>
            <p:nvPr/>
          </p:nvSpPr>
          <p:spPr bwMode="auto">
            <a:xfrm>
              <a:off x="1723" y="2404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04" name="Oval 99"/>
            <p:cNvSpPr>
              <a:spLocks noChangeArrowheads="1"/>
            </p:cNvSpPr>
            <p:nvPr/>
          </p:nvSpPr>
          <p:spPr bwMode="auto">
            <a:xfrm>
              <a:off x="1723" y="263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05" name="Oval 100"/>
            <p:cNvSpPr>
              <a:spLocks noChangeArrowheads="1"/>
            </p:cNvSpPr>
            <p:nvPr/>
          </p:nvSpPr>
          <p:spPr bwMode="auto">
            <a:xfrm>
              <a:off x="1950" y="13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06" name="Oval 101"/>
            <p:cNvSpPr>
              <a:spLocks noChangeArrowheads="1"/>
            </p:cNvSpPr>
            <p:nvPr/>
          </p:nvSpPr>
          <p:spPr bwMode="auto">
            <a:xfrm>
              <a:off x="1950" y="362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07" name="Oval 102"/>
            <p:cNvSpPr>
              <a:spLocks noChangeArrowheads="1"/>
            </p:cNvSpPr>
            <p:nvPr/>
          </p:nvSpPr>
          <p:spPr bwMode="auto">
            <a:xfrm>
              <a:off x="1950" y="589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08" name="Oval 103"/>
            <p:cNvSpPr>
              <a:spLocks noChangeArrowheads="1"/>
            </p:cNvSpPr>
            <p:nvPr/>
          </p:nvSpPr>
          <p:spPr bwMode="auto">
            <a:xfrm>
              <a:off x="1950" y="81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09" name="Oval 104"/>
            <p:cNvSpPr>
              <a:spLocks noChangeArrowheads="1"/>
            </p:cNvSpPr>
            <p:nvPr/>
          </p:nvSpPr>
          <p:spPr bwMode="auto">
            <a:xfrm>
              <a:off x="1950" y="1043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10" name="Oval 105"/>
            <p:cNvSpPr>
              <a:spLocks noChangeArrowheads="1"/>
            </p:cNvSpPr>
            <p:nvPr/>
          </p:nvSpPr>
          <p:spPr bwMode="auto">
            <a:xfrm>
              <a:off x="1950" y="127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11" name="Oval 106"/>
            <p:cNvSpPr>
              <a:spLocks noChangeArrowheads="1"/>
            </p:cNvSpPr>
            <p:nvPr/>
          </p:nvSpPr>
          <p:spPr bwMode="auto">
            <a:xfrm>
              <a:off x="1950" y="149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12" name="Oval 107"/>
            <p:cNvSpPr>
              <a:spLocks noChangeArrowheads="1"/>
            </p:cNvSpPr>
            <p:nvPr/>
          </p:nvSpPr>
          <p:spPr bwMode="auto">
            <a:xfrm>
              <a:off x="1950" y="1723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13" name="Oval 108"/>
            <p:cNvSpPr>
              <a:spLocks noChangeArrowheads="1"/>
            </p:cNvSpPr>
            <p:nvPr/>
          </p:nvSpPr>
          <p:spPr bwMode="auto">
            <a:xfrm>
              <a:off x="1950" y="195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14" name="Oval 109"/>
            <p:cNvSpPr>
              <a:spLocks noChangeArrowheads="1"/>
            </p:cNvSpPr>
            <p:nvPr/>
          </p:nvSpPr>
          <p:spPr bwMode="auto">
            <a:xfrm>
              <a:off x="1950" y="2177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15" name="Oval 110"/>
            <p:cNvSpPr>
              <a:spLocks noChangeArrowheads="1"/>
            </p:cNvSpPr>
            <p:nvPr/>
          </p:nvSpPr>
          <p:spPr bwMode="auto">
            <a:xfrm>
              <a:off x="1950" y="2404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16" name="Oval 111"/>
            <p:cNvSpPr>
              <a:spLocks noChangeArrowheads="1"/>
            </p:cNvSpPr>
            <p:nvPr/>
          </p:nvSpPr>
          <p:spPr bwMode="auto">
            <a:xfrm>
              <a:off x="1950" y="263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17" name="Oval 112"/>
            <p:cNvSpPr>
              <a:spLocks noChangeArrowheads="1"/>
            </p:cNvSpPr>
            <p:nvPr/>
          </p:nvSpPr>
          <p:spPr bwMode="auto">
            <a:xfrm>
              <a:off x="2176" y="13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18" name="Oval 113"/>
            <p:cNvSpPr>
              <a:spLocks noChangeArrowheads="1"/>
            </p:cNvSpPr>
            <p:nvPr/>
          </p:nvSpPr>
          <p:spPr bwMode="auto">
            <a:xfrm>
              <a:off x="2176" y="362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19" name="Oval 114"/>
            <p:cNvSpPr>
              <a:spLocks noChangeArrowheads="1"/>
            </p:cNvSpPr>
            <p:nvPr/>
          </p:nvSpPr>
          <p:spPr bwMode="auto">
            <a:xfrm>
              <a:off x="2176" y="589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20" name="Oval 115"/>
            <p:cNvSpPr>
              <a:spLocks noChangeArrowheads="1"/>
            </p:cNvSpPr>
            <p:nvPr/>
          </p:nvSpPr>
          <p:spPr bwMode="auto">
            <a:xfrm>
              <a:off x="2176" y="81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21" name="Oval 116"/>
            <p:cNvSpPr>
              <a:spLocks noChangeArrowheads="1"/>
            </p:cNvSpPr>
            <p:nvPr/>
          </p:nvSpPr>
          <p:spPr bwMode="auto">
            <a:xfrm>
              <a:off x="2176" y="1043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22" name="Oval 117"/>
            <p:cNvSpPr>
              <a:spLocks noChangeArrowheads="1"/>
            </p:cNvSpPr>
            <p:nvPr/>
          </p:nvSpPr>
          <p:spPr bwMode="auto">
            <a:xfrm>
              <a:off x="2176" y="127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23" name="Oval 118"/>
            <p:cNvSpPr>
              <a:spLocks noChangeArrowheads="1"/>
            </p:cNvSpPr>
            <p:nvPr/>
          </p:nvSpPr>
          <p:spPr bwMode="auto">
            <a:xfrm>
              <a:off x="2176" y="149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24" name="Oval 119"/>
            <p:cNvSpPr>
              <a:spLocks noChangeArrowheads="1"/>
            </p:cNvSpPr>
            <p:nvPr/>
          </p:nvSpPr>
          <p:spPr bwMode="auto">
            <a:xfrm>
              <a:off x="2176" y="1723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25" name="Oval 120"/>
            <p:cNvSpPr>
              <a:spLocks noChangeArrowheads="1"/>
            </p:cNvSpPr>
            <p:nvPr/>
          </p:nvSpPr>
          <p:spPr bwMode="auto">
            <a:xfrm>
              <a:off x="2176" y="195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26" name="Oval 121"/>
            <p:cNvSpPr>
              <a:spLocks noChangeArrowheads="1"/>
            </p:cNvSpPr>
            <p:nvPr/>
          </p:nvSpPr>
          <p:spPr bwMode="auto">
            <a:xfrm>
              <a:off x="2176" y="2177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27" name="Oval 122"/>
            <p:cNvSpPr>
              <a:spLocks noChangeArrowheads="1"/>
            </p:cNvSpPr>
            <p:nvPr/>
          </p:nvSpPr>
          <p:spPr bwMode="auto">
            <a:xfrm>
              <a:off x="2176" y="2404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28" name="Oval 123"/>
            <p:cNvSpPr>
              <a:spLocks noChangeArrowheads="1"/>
            </p:cNvSpPr>
            <p:nvPr/>
          </p:nvSpPr>
          <p:spPr bwMode="auto">
            <a:xfrm>
              <a:off x="2176" y="263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29" name="Oval 124"/>
            <p:cNvSpPr>
              <a:spLocks noChangeArrowheads="1"/>
            </p:cNvSpPr>
            <p:nvPr/>
          </p:nvSpPr>
          <p:spPr bwMode="auto">
            <a:xfrm>
              <a:off x="2404" y="13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30" name="Oval 125"/>
            <p:cNvSpPr>
              <a:spLocks noChangeArrowheads="1"/>
            </p:cNvSpPr>
            <p:nvPr/>
          </p:nvSpPr>
          <p:spPr bwMode="auto">
            <a:xfrm>
              <a:off x="2404" y="362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31" name="Oval 126"/>
            <p:cNvSpPr>
              <a:spLocks noChangeArrowheads="1"/>
            </p:cNvSpPr>
            <p:nvPr/>
          </p:nvSpPr>
          <p:spPr bwMode="auto">
            <a:xfrm>
              <a:off x="2404" y="589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32" name="Oval 127"/>
            <p:cNvSpPr>
              <a:spLocks noChangeArrowheads="1"/>
            </p:cNvSpPr>
            <p:nvPr/>
          </p:nvSpPr>
          <p:spPr bwMode="auto">
            <a:xfrm>
              <a:off x="2404" y="81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33" name="Oval 128"/>
            <p:cNvSpPr>
              <a:spLocks noChangeArrowheads="1"/>
            </p:cNvSpPr>
            <p:nvPr/>
          </p:nvSpPr>
          <p:spPr bwMode="auto">
            <a:xfrm>
              <a:off x="2404" y="1043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34" name="Oval 129"/>
            <p:cNvSpPr>
              <a:spLocks noChangeArrowheads="1"/>
            </p:cNvSpPr>
            <p:nvPr/>
          </p:nvSpPr>
          <p:spPr bwMode="auto">
            <a:xfrm>
              <a:off x="2404" y="127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35" name="Oval 130"/>
            <p:cNvSpPr>
              <a:spLocks noChangeArrowheads="1"/>
            </p:cNvSpPr>
            <p:nvPr/>
          </p:nvSpPr>
          <p:spPr bwMode="auto">
            <a:xfrm>
              <a:off x="2404" y="149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36" name="Oval 131"/>
            <p:cNvSpPr>
              <a:spLocks noChangeArrowheads="1"/>
            </p:cNvSpPr>
            <p:nvPr/>
          </p:nvSpPr>
          <p:spPr bwMode="auto">
            <a:xfrm>
              <a:off x="2404" y="1723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37" name="Oval 132"/>
            <p:cNvSpPr>
              <a:spLocks noChangeArrowheads="1"/>
            </p:cNvSpPr>
            <p:nvPr/>
          </p:nvSpPr>
          <p:spPr bwMode="auto">
            <a:xfrm>
              <a:off x="2404" y="195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38" name="Oval 133"/>
            <p:cNvSpPr>
              <a:spLocks noChangeArrowheads="1"/>
            </p:cNvSpPr>
            <p:nvPr/>
          </p:nvSpPr>
          <p:spPr bwMode="auto">
            <a:xfrm>
              <a:off x="2404" y="2177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39" name="Oval 134"/>
            <p:cNvSpPr>
              <a:spLocks noChangeArrowheads="1"/>
            </p:cNvSpPr>
            <p:nvPr/>
          </p:nvSpPr>
          <p:spPr bwMode="auto">
            <a:xfrm>
              <a:off x="2404" y="2404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40" name="Oval 135"/>
            <p:cNvSpPr>
              <a:spLocks noChangeArrowheads="1"/>
            </p:cNvSpPr>
            <p:nvPr/>
          </p:nvSpPr>
          <p:spPr bwMode="auto">
            <a:xfrm>
              <a:off x="2404" y="263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41" name="Oval 136"/>
            <p:cNvSpPr>
              <a:spLocks noChangeArrowheads="1"/>
            </p:cNvSpPr>
            <p:nvPr/>
          </p:nvSpPr>
          <p:spPr bwMode="auto">
            <a:xfrm>
              <a:off x="2630" y="13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42" name="Oval 137"/>
            <p:cNvSpPr>
              <a:spLocks noChangeArrowheads="1"/>
            </p:cNvSpPr>
            <p:nvPr/>
          </p:nvSpPr>
          <p:spPr bwMode="auto">
            <a:xfrm>
              <a:off x="2630" y="362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43" name="Oval 138"/>
            <p:cNvSpPr>
              <a:spLocks noChangeArrowheads="1"/>
            </p:cNvSpPr>
            <p:nvPr/>
          </p:nvSpPr>
          <p:spPr bwMode="auto">
            <a:xfrm>
              <a:off x="2630" y="589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44" name="Oval 139"/>
            <p:cNvSpPr>
              <a:spLocks noChangeArrowheads="1"/>
            </p:cNvSpPr>
            <p:nvPr/>
          </p:nvSpPr>
          <p:spPr bwMode="auto">
            <a:xfrm>
              <a:off x="2630" y="81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45" name="Oval 140"/>
            <p:cNvSpPr>
              <a:spLocks noChangeArrowheads="1"/>
            </p:cNvSpPr>
            <p:nvPr/>
          </p:nvSpPr>
          <p:spPr bwMode="auto">
            <a:xfrm>
              <a:off x="2630" y="1043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46" name="Oval 141"/>
            <p:cNvSpPr>
              <a:spLocks noChangeArrowheads="1"/>
            </p:cNvSpPr>
            <p:nvPr/>
          </p:nvSpPr>
          <p:spPr bwMode="auto">
            <a:xfrm>
              <a:off x="2630" y="127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47" name="Oval 142"/>
            <p:cNvSpPr>
              <a:spLocks noChangeArrowheads="1"/>
            </p:cNvSpPr>
            <p:nvPr/>
          </p:nvSpPr>
          <p:spPr bwMode="auto">
            <a:xfrm>
              <a:off x="2630" y="149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48" name="Oval 143"/>
            <p:cNvSpPr>
              <a:spLocks noChangeArrowheads="1"/>
            </p:cNvSpPr>
            <p:nvPr/>
          </p:nvSpPr>
          <p:spPr bwMode="auto">
            <a:xfrm>
              <a:off x="2630" y="1723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49" name="Oval 144"/>
            <p:cNvSpPr>
              <a:spLocks noChangeArrowheads="1"/>
            </p:cNvSpPr>
            <p:nvPr/>
          </p:nvSpPr>
          <p:spPr bwMode="auto">
            <a:xfrm>
              <a:off x="2630" y="195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50" name="Oval 145"/>
            <p:cNvSpPr>
              <a:spLocks noChangeArrowheads="1"/>
            </p:cNvSpPr>
            <p:nvPr/>
          </p:nvSpPr>
          <p:spPr bwMode="auto">
            <a:xfrm>
              <a:off x="2630" y="2177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51" name="Oval 146"/>
            <p:cNvSpPr>
              <a:spLocks noChangeArrowheads="1"/>
            </p:cNvSpPr>
            <p:nvPr/>
          </p:nvSpPr>
          <p:spPr bwMode="auto">
            <a:xfrm>
              <a:off x="2630" y="2404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52" name="Oval 147"/>
            <p:cNvSpPr>
              <a:spLocks noChangeArrowheads="1"/>
            </p:cNvSpPr>
            <p:nvPr/>
          </p:nvSpPr>
          <p:spPr bwMode="auto">
            <a:xfrm>
              <a:off x="2630" y="263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53" name="Oval 148"/>
            <p:cNvSpPr>
              <a:spLocks noChangeArrowheads="1"/>
            </p:cNvSpPr>
            <p:nvPr/>
          </p:nvSpPr>
          <p:spPr bwMode="auto">
            <a:xfrm>
              <a:off x="2857" y="13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54" name="Oval 149"/>
            <p:cNvSpPr>
              <a:spLocks noChangeArrowheads="1"/>
            </p:cNvSpPr>
            <p:nvPr/>
          </p:nvSpPr>
          <p:spPr bwMode="auto">
            <a:xfrm>
              <a:off x="2857" y="362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55" name="Oval 150"/>
            <p:cNvSpPr>
              <a:spLocks noChangeArrowheads="1"/>
            </p:cNvSpPr>
            <p:nvPr/>
          </p:nvSpPr>
          <p:spPr bwMode="auto">
            <a:xfrm>
              <a:off x="2857" y="589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56" name="Oval 151"/>
            <p:cNvSpPr>
              <a:spLocks noChangeArrowheads="1"/>
            </p:cNvSpPr>
            <p:nvPr/>
          </p:nvSpPr>
          <p:spPr bwMode="auto">
            <a:xfrm>
              <a:off x="2857" y="81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57" name="Oval 152"/>
            <p:cNvSpPr>
              <a:spLocks noChangeArrowheads="1"/>
            </p:cNvSpPr>
            <p:nvPr/>
          </p:nvSpPr>
          <p:spPr bwMode="auto">
            <a:xfrm>
              <a:off x="2857" y="1043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58" name="Oval 153"/>
            <p:cNvSpPr>
              <a:spLocks noChangeArrowheads="1"/>
            </p:cNvSpPr>
            <p:nvPr/>
          </p:nvSpPr>
          <p:spPr bwMode="auto">
            <a:xfrm>
              <a:off x="2857" y="127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59" name="Oval 154"/>
            <p:cNvSpPr>
              <a:spLocks noChangeArrowheads="1"/>
            </p:cNvSpPr>
            <p:nvPr/>
          </p:nvSpPr>
          <p:spPr bwMode="auto">
            <a:xfrm>
              <a:off x="2857" y="149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60" name="Oval 155"/>
            <p:cNvSpPr>
              <a:spLocks noChangeArrowheads="1"/>
            </p:cNvSpPr>
            <p:nvPr/>
          </p:nvSpPr>
          <p:spPr bwMode="auto">
            <a:xfrm>
              <a:off x="2857" y="1723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61" name="Oval 156"/>
            <p:cNvSpPr>
              <a:spLocks noChangeArrowheads="1"/>
            </p:cNvSpPr>
            <p:nvPr/>
          </p:nvSpPr>
          <p:spPr bwMode="auto">
            <a:xfrm>
              <a:off x="2857" y="195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62" name="Oval 157"/>
            <p:cNvSpPr>
              <a:spLocks noChangeArrowheads="1"/>
            </p:cNvSpPr>
            <p:nvPr/>
          </p:nvSpPr>
          <p:spPr bwMode="auto">
            <a:xfrm>
              <a:off x="2857" y="2177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63" name="Oval 158"/>
            <p:cNvSpPr>
              <a:spLocks noChangeArrowheads="1"/>
            </p:cNvSpPr>
            <p:nvPr/>
          </p:nvSpPr>
          <p:spPr bwMode="auto">
            <a:xfrm>
              <a:off x="2857" y="2404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64" name="Oval 159"/>
            <p:cNvSpPr>
              <a:spLocks noChangeArrowheads="1"/>
            </p:cNvSpPr>
            <p:nvPr/>
          </p:nvSpPr>
          <p:spPr bwMode="auto">
            <a:xfrm>
              <a:off x="2857" y="263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65" name="Oval 160"/>
            <p:cNvSpPr>
              <a:spLocks noChangeArrowheads="1"/>
            </p:cNvSpPr>
            <p:nvPr/>
          </p:nvSpPr>
          <p:spPr bwMode="auto">
            <a:xfrm>
              <a:off x="3083" y="13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66" name="Oval 161"/>
            <p:cNvSpPr>
              <a:spLocks noChangeArrowheads="1"/>
            </p:cNvSpPr>
            <p:nvPr/>
          </p:nvSpPr>
          <p:spPr bwMode="auto">
            <a:xfrm>
              <a:off x="3083" y="362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67" name="Oval 162"/>
            <p:cNvSpPr>
              <a:spLocks noChangeArrowheads="1"/>
            </p:cNvSpPr>
            <p:nvPr/>
          </p:nvSpPr>
          <p:spPr bwMode="auto">
            <a:xfrm>
              <a:off x="3083" y="589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68" name="Oval 163"/>
            <p:cNvSpPr>
              <a:spLocks noChangeArrowheads="1"/>
            </p:cNvSpPr>
            <p:nvPr/>
          </p:nvSpPr>
          <p:spPr bwMode="auto">
            <a:xfrm>
              <a:off x="3083" y="81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69" name="Oval 164"/>
            <p:cNvSpPr>
              <a:spLocks noChangeArrowheads="1"/>
            </p:cNvSpPr>
            <p:nvPr/>
          </p:nvSpPr>
          <p:spPr bwMode="auto">
            <a:xfrm>
              <a:off x="3083" y="1043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70" name="Oval 165"/>
            <p:cNvSpPr>
              <a:spLocks noChangeArrowheads="1"/>
            </p:cNvSpPr>
            <p:nvPr/>
          </p:nvSpPr>
          <p:spPr bwMode="auto">
            <a:xfrm>
              <a:off x="3083" y="127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71" name="Oval 166"/>
            <p:cNvSpPr>
              <a:spLocks noChangeArrowheads="1"/>
            </p:cNvSpPr>
            <p:nvPr/>
          </p:nvSpPr>
          <p:spPr bwMode="auto">
            <a:xfrm>
              <a:off x="3083" y="149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72" name="Oval 167"/>
            <p:cNvSpPr>
              <a:spLocks noChangeArrowheads="1"/>
            </p:cNvSpPr>
            <p:nvPr/>
          </p:nvSpPr>
          <p:spPr bwMode="auto">
            <a:xfrm>
              <a:off x="3083" y="1723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73" name="Oval 168"/>
            <p:cNvSpPr>
              <a:spLocks noChangeArrowheads="1"/>
            </p:cNvSpPr>
            <p:nvPr/>
          </p:nvSpPr>
          <p:spPr bwMode="auto">
            <a:xfrm>
              <a:off x="3083" y="195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74" name="Oval 169"/>
            <p:cNvSpPr>
              <a:spLocks noChangeArrowheads="1"/>
            </p:cNvSpPr>
            <p:nvPr/>
          </p:nvSpPr>
          <p:spPr bwMode="auto">
            <a:xfrm>
              <a:off x="3083" y="2177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75" name="Oval 170"/>
            <p:cNvSpPr>
              <a:spLocks noChangeArrowheads="1"/>
            </p:cNvSpPr>
            <p:nvPr/>
          </p:nvSpPr>
          <p:spPr bwMode="auto">
            <a:xfrm>
              <a:off x="3083" y="2404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76" name="Oval 171"/>
            <p:cNvSpPr>
              <a:spLocks noChangeArrowheads="1"/>
            </p:cNvSpPr>
            <p:nvPr/>
          </p:nvSpPr>
          <p:spPr bwMode="auto">
            <a:xfrm>
              <a:off x="3083" y="263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77" name="Oval 172"/>
            <p:cNvSpPr>
              <a:spLocks noChangeArrowheads="1"/>
            </p:cNvSpPr>
            <p:nvPr/>
          </p:nvSpPr>
          <p:spPr bwMode="auto">
            <a:xfrm>
              <a:off x="3311" y="13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78" name="Oval 173"/>
            <p:cNvSpPr>
              <a:spLocks noChangeArrowheads="1"/>
            </p:cNvSpPr>
            <p:nvPr/>
          </p:nvSpPr>
          <p:spPr bwMode="auto">
            <a:xfrm>
              <a:off x="3311" y="362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79" name="Oval 174"/>
            <p:cNvSpPr>
              <a:spLocks noChangeArrowheads="1"/>
            </p:cNvSpPr>
            <p:nvPr/>
          </p:nvSpPr>
          <p:spPr bwMode="auto">
            <a:xfrm>
              <a:off x="3311" y="589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80" name="Oval 175"/>
            <p:cNvSpPr>
              <a:spLocks noChangeArrowheads="1"/>
            </p:cNvSpPr>
            <p:nvPr/>
          </p:nvSpPr>
          <p:spPr bwMode="auto">
            <a:xfrm>
              <a:off x="3311" y="81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81" name="Oval 176"/>
            <p:cNvSpPr>
              <a:spLocks noChangeArrowheads="1"/>
            </p:cNvSpPr>
            <p:nvPr/>
          </p:nvSpPr>
          <p:spPr bwMode="auto">
            <a:xfrm>
              <a:off x="3311" y="1043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82" name="Oval 177"/>
            <p:cNvSpPr>
              <a:spLocks noChangeArrowheads="1"/>
            </p:cNvSpPr>
            <p:nvPr/>
          </p:nvSpPr>
          <p:spPr bwMode="auto">
            <a:xfrm>
              <a:off x="3311" y="127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83" name="Oval 178"/>
            <p:cNvSpPr>
              <a:spLocks noChangeArrowheads="1"/>
            </p:cNvSpPr>
            <p:nvPr/>
          </p:nvSpPr>
          <p:spPr bwMode="auto">
            <a:xfrm>
              <a:off x="3311" y="149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84" name="Oval 179"/>
            <p:cNvSpPr>
              <a:spLocks noChangeArrowheads="1"/>
            </p:cNvSpPr>
            <p:nvPr/>
          </p:nvSpPr>
          <p:spPr bwMode="auto">
            <a:xfrm>
              <a:off x="3311" y="1723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85" name="Oval 180"/>
            <p:cNvSpPr>
              <a:spLocks noChangeArrowheads="1"/>
            </p:cNvSpPr>
            <p:nvPr/>
          </p:nvSpPr>
          <p:spPr bwMode="auto">
            <a:xfrm>
              <a:off x="3311" y="195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86" name="Oval 181"/>
            <p:cNvSpPr>
              <a:spLocks noChangeArrowheads="1"/>
            </p:cNvSpPr>
            <p:nvPr/>
          </p:nvSpPr>
          <p:spPr bwMode="auto">
            <a:xfrm>
              <a:off x="3311" y="2177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87" name="Oval 182"/>
            <p:cNvSpPr>
              <a:spLocks noChangeArrowheads="1"/>
            </p:cNvSpPr>
            <p:nvPr/>
          </p:nvSpPr>
          <p:spPr bwMode="auto">
            <a:xfrm>
              <a:off x="3311" y="2404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88" name="Oval 183"/>
            <p:cNvSpPr>
              <a:spLocks noChangeArrowheads="1"/>
            </p:cNvSpPr>
            <p:nvPr/>
          </p:nvSpPr>
          <p:spPr bwMode="auto">
            <a:xfrm>
              <a:off x="3311" y="263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89" name="Oval 184"/>
            <p:cNvSpPr>
              <a:spLocks noChangeArrowheads="1"/>
            </p:cNvSpPr>
            <p:nvPr/>
          </p:nvSpPr>
          <p:spPr bwMode="auto">
            <a:xfrm>
              <a:off x="3537" y="13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90" name="Oval 185"/>
            <p:cNvSpPr>
              <a:spLocks noChangeArrowheads="1"/>
            </p:cNvSpPr>
            <p:nvPr/>
          </p:nvSpPr>
          <p:spPr bwMode="auto">
            <a:xfrm>
              <a:off x="3537" y="362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91" name="Oval 186"/>
            <p:cNvSpPr>
              <a:spLocks noChangeArrowheads="1"/>
            </p:cNvSpPr>
            <p:nvPr/>
          </p:nvSpPr>
          <p:spPr bwMode="auto">
            <a:xfrm>
              <a:off x="3537" y="589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92" name="Oval 187"/>
            <p:cNvSpPr>
              <a:spLocks noChangeArrowheads="1"/>
            </p:cNvSpPr>
            <p:nvPr/>
          </p:nvSpPr>
          <p:spPr bwMode="auto">
            <a:xfrm>
              <a:off x="3537" y="81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93" name="Oval 188"/>
            <p:cNvSpPr>
              <a:spLocks noChangeArrowheads="1"/>
            </p:cNvSpPr>
            <p:nvPr/>
          </p:nvSpPr>
          <p:spPr bwMode="auto">
            <a:xfrm>
              <a:off x="3537" y="1043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94" name="Oval 189"/>
            <p:cNvSpPr>
              <a:spLocks noChangeArrowheads="1"/>
            </p:cNvSpPr>
            <p:nvPr/>
          </p:nvSpPr>
          <p:spPr bwMode="auto">
            <a:xfrm>
              <a:off x="3537" y="127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95" name="Oval 190"/>
            <p:cNvSpPr>
              <a:spLocks noChangeArrowheads="1"/>
            </p:cNvSpPr>
            <p:nvPr/>
          </p:nvSpPr>
          <p:spPr bwMode="auto">
            <a:xfrm>
              <a:off x="3537" y="149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96" name="Oval 191"/>
            <p:cNvSpPr>
              <a:spLocks noChangeArrowheads="1"/>
            </p:cNvSpPr>
            <p:nvPr/>
          </p:nvSpPr>
          <p:spPr bwMode="auto">
            <a:xfrm>
              <a:off x="3537" y="1723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97" name="Oval 192"/>
            <p:cNvSpPr>
              <a:spLocks noChangeArrowheads="1"/>
            </p:cNvSpPr>
            <p:nvPr/>
          </p:nvSpPr>
          <p:spPr bwMode="auto">
            <a:xfrm>
              <a:off x="3537" y="195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98" name="Oval 193"/>
            <p:cNvSpPr>
              <a:spLocks noChangeArrowheads="1"/>
            </p:cNvSpPr>
            <p:nvPr/>
          </p:nvSpPr>
          <p:spPr bwMode="auto">
            <a:xfrm>
              <a:off x="3537" y="2177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199" name="Oval 194"/>
            <p:cNvSpPr>
              <a:spLocks noChangeArrowheads="1"/>
            </p:cNvSpPr>
            <p:nvPr/>
          </p:nvSpPr>
          <p:spPr bwMode="auto">
            <a:xfrm>
              <a:off x="3537" y="2404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00" name="Oval 195"/>
            <p:cNvSpPr>
              <a:spLocks noChangeArrowheads="1"/>
            </p:cNvSpPr>
            <p:nvPr/>
          </p:nvSpPr>
          <p:spPr bwMode="auto">
            <a:xfrm>
              <a:off x="3537" y="263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01" name="Oval 196"/>
            <p:cNvSpPr>
              <a:spLocks noChangeArrowheads="1"/>
            </p:cNvSpPr>
            <p:nvPr/>
          </p:nvSpPr>
          <p:spPr bwMode="auto">
            <a:xfrm>
              <a:off x="3765" y="13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02" name="Oval 197"/>
            <p:cNvSpPr>
              <a:spLocks noChangeArrowheads="1"/>
            </p:cNvSpPr>
            <p:nvPr/>
          </p:nvSpPr>
          <p:spPr bwMode="auto">
            <a:xfrm>
              <a:off x="3765" y="362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03" name="Oval 198"/>
            <p:cNvSpPr>
              <a:spLocks noChangeArrowheads="1"/>
            </p:cNvSpPr>
            <p:nvPr/>
          </p:nvSpPr>
          <p:spPr bwMode="auto">
            <a:xfrm>
              <a:off x="3765" y="589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04" name="Oval 199"/>
            <p:cNvSpPr>
              <a:spLocks noChangeArrowheads="1"/>
            </p:cNvSpPr>
            <p:nvPr/>
          </p:nvSpPr>
          <p:spPr bwMode="auto">
            <a:xfrm>
              <a:off x="3765" y="81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05" name="Oval 200"/>
            <p:cNvSpPr>
              <a:spLocks noChangeArrowheads="1"/>
            </p:cNvSpPr>
            <p:nvPr/>
          </p:nvSpPr>
          <p:spPr bwMode="auto">
            <a:xfrm>
              <a:off x="3765" y="1043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06" name="Oval 201"/>
            <p:cNvSpPr>
              <a:spLocks noChangeArrowheads="1"/>
            </p:cNvSpPr>
            <p:nvPr/>
          </p:nvSpPr>
          <p:spPr bwMode="auto">
            <a:xfrm>
              <a:off x="3765" y="127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07" name="Oval 202"/>
            <p:cNvSpPr>
              <a:spLocks noChangeArrowheads="1"/>
            </p:cNvSpPr>
            <p:nvPr/>
          </p:nvSpPr>
          <p:spPr bwMode="auto">
            <a:xfrm>
              <a:off x="3765" y="149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08" name="Oval 203"/>
            <p:cNvSpPr>
              <a:spLocks noChangeArrowheads="1"/>
            </p:cNvSpPr>
            <p:nvPr/>
          </p:nvSpPr>
          <p:spPr bwMode="auto">
            <a:xfrm>
              <a:off x="3765" y="1723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09" name="Oval 204"/>
            <p:cNvSpPr>
              <a:spLocks noChangeArrowheads="1"/>
            </p:cNvSpPr>
            <p:nvPr/>
          </p:nvSpPr>
          <p:spPr bwMode="auto">
            <a:xfrm>
              <a:off x="3765" y="195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10" name="Oval 205"/>
            <p:cNvSpPr>
              <a:spLocks noChangeArrowheads="1"/>
            </p:cNvSpPr>
            <p:nvPr/>
          </p:nvSpPr>
          <p:spPr bwMode="auto">
            <a:xfrm>
              <a:off x="3765" y="2177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11" name="Oval 206"/>
            <p:cNvSpPr>
              <a:spLocks noChangeArrowheads="1"/>
            </p:cNvSpPr>
            <p:nvPr/>
          </p:nvSpPr>
          <p:spPr bwMode="auto">
            <a:xfrm>
              <a:off x="3765" y="2404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12" name="Oval 207"/>
            <p:cNvSpPr>
              <a:spLocks noChangeArrowheads="1"/>
            </p:cNvSpPr>
            <p:nvPr/>
          </p:nvSpPr>
          <p:spPr bwMode="auto">
            <a:xfrm>
              <a:off x="3765" y="263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13" name="Oval 208"/>
            <p:cNvSpPr>
              <a:spLocks noChangeArrowheads="1"/>
            </p:cNvSpPr>
            <p:nvPr/>
          </p:nvSpPr>
          <p:spPr bwMode="auto">
            <a:xfrm>
              <a:off x="3991" y="13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14" name="Oval 209"/>
            <p:cNvSpPr>
              <a:spLocks noChangeArrowheads="1"/>
            </p:cNvSpPr>
            <p:nvPr/>
          </p:nvSpPr>
          <p:spPr bwMode="auto">
            <a:xfrm>
              <a:off x="3991" y="362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15" name="Oval 210"/>
            <p:cNvSpPr>
              <a:spLocks noChangeArrowheads="1"/>
            </p:cNvSpPr>
            <p:nvPr/>
          </p:nvSpPr>
          <p:spPr bwMode="auto">
            <a:xfrm>
              <a:off x="3991" y="589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16" name="Oval 211"/>
            <p:cNvSpPr>
              <a:spLocks noChangeArrowheads="1"/>
            </p:cNvSpPr>
            <p:nvPr/>
          </p:nvSpPr>
          <p:spPr bwMode="auto">
            <a:xfrm>
              <a:off x="3991" y="81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17" name="Oval 212"/>
            <p:cNvSpPr>
              <a:spLocks noChangeArrowheads="1"/>
            </p:cNvSpPr>
            <p:nvPr/>
          </p:nvSpPr>
          <p:spPr bwMode="auto">
            <a:xfrm>
              <a:off x="3991" y="1043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18" name="Oval 213"/>
            <p:cNvSpPr>
              <a:spLocks noChangeArrowheads="1"/>
            </p:cNvSpPr>
            <p:nvPr/>
          </p:nvSpPr>
          <p:spPr bwMode="auto">
            <a:xfrm>
              <a:off x="3991" y="127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19" name="Oval 214"/>
            <p:cNvSpPr>
              <a:spLocks noChangeArrowheads="1"/>
            </p:cNvSpPr>
            <p:nvPr/>
          </p:nvSpPr>
          <p:spPr bwMode="auto">
            <a:xfrm>
              <a:off x="3991" y="149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20" name="Oval 215"/>
            <p:cNvSpPr>
              <a:spLocks noChangeArrowheads="1"/>
            </p:cNvSpPr>
            <p:nvPr/>
          </p:nvSpPr>
          <p:spPr bwMode="auto">
            <a:xfrm>
              <a:off x="3991" y="1723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21" name="Oval 216"/>
            <p:cNvSpPr>
              <a:spLocks noChangeArrowheads="1"/>
            </p:cNvSpPr>
            <p:nvPr/>
          </p:nvSpPr>
          <p:spPr bwMode="auto">
            <a:xfrm>
              <a:off x="3991" y="195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22" name="Oval 217"/>
            <p:cNvSpPr>
              <a:spLocks noChangeArrowheads="1"/>
            </p:cNvSpPr>
            <p:nvPr/>
          </p:nvSpPr>
          <p:spPr bwMode="auto">
            <a:xfrm>
              <a:off x="3991" y="2177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23" name="Oval 218"/>
            <p:cNvSpPr>
              <a:spLocks noChangeArrowheads="1"/>
            </p:cNvSpPr>
            <p:nvPr/>
          </p:nvSpPr>
          <p:spPr bwMode="auto">
            <a:xfrm>
              <a:off x="3991" y="2404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24" name="Oval 219"/>
            <p:cNvSpPr>
              <a:spLocks noChangeArrowheads="1"/>
            </p:cNvSpPr>
            <p:nvPr/>
          </p:nvSpPr>
          <p:spPr bwMode="auto">
            <a:xfrm>
              <a:off x="3991" y="263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25" name="Oval 220"/>
            <p:cNvSpPr>
              <a:spLocks noChangeArrowheads="1"/>
            </p:cNvSpPr>
            <p:nvPr/>
          </p:nvSpPr>
          <p:spPr bwMode="auto">
            <a:xfrm>
              <a:off x="4219" y="13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26" name="Oval 221"/>
            <p:cNvSpPr>
              <a:spLocks noChangeArrowheads="1"/>
            </p:cNvSpPr>
            <p:nvPr/>
          </p:nvSpPr>
          <p:spPr bwMode="auto">
            <a:xfrm>
              <a:off x="4219" y="362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27" name="Oval 222"/>
            <p:cNvSpPr>
              <a:spLocks noChangeArrowheads="1"/>
            </p:cNvSpPr>
            <p:nvPr/>
          </p:nvSpPr>
          <p:spPr bwMode="auto">
            <a:xfrm>
              <a:off x="4219" y="589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28" name="Oval 223"/>
            <p:cNvSpPr>
              <a:spLocks noChangeArrowheads="1"/>
            </p:cNvSpPr>
            <p:nvPr/>
          </p:nvSpPr>
          <p:spPr bwMode="auto">
            <a:xfrm>
              <a:off x="4219" y="81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29" name="Oval 224"/>
            <p:cNvSpPr>
              <a:spLocks noChangeArrowheads="1"/>
            </p:cNvSpPr>
            <p:nvPr/>
          </p:nvSpPr>
          <p:spPr bwMode="auto">
            <a:xfrm>
              <a:off x="4219" y="1043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30" name="Oval 225"/>
            <p:cNvSpPr>
              <a:spLocks noChangeArrowheads="1"/>
            </p:cNvSpPr>
            <p:nvPr/>
          </p:nvSpPr>
          <p:spPr bwMode="auto">
            <a:xfrm>
              <a:off x="4219" y="127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31" name="Oval 226"/>
            <p:cNvSpPr>
              <a:spLocks noChangeArrowheads="1"/>
            </p:cNvSpPr>
            <p:nvPr/>
          </p:nvSpPr>
          <p:spPr bwMode="auto">
            <a:xfrm>
              <a:off x="4219" y="149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32" name="Oval 227"/>
            <p:cNvSpPr>
              <a:spLocks noChangeArrowheads="1"/>
            </p:cNvSpPr>
            <p:nvPr/>
          </p:nvSpPr>
          <p:spPr bwMode="auto">
            <a:xfrm>
              <a:off x="4219" y="1723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33" name="Oval 228"/>
            <p:cNvSpPr>
              <a:spLocks noChangeArrowheads="1"/>
            </p:cNvSpPr>
            <p:nvPr/>
          </p:nvSpPr>
          <p:spPr bwMode="auto">
            <a:xfrm>
              <a:off x="4219" y="195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34" name="Oval 229"/>
            <p:cNvSpPr>
              <a:spLocks noChangeArrowheads="1"/>
            </p:cNvSpPr>
            <p:nvPr/>
          </p:nvSpPr>
          <p:spPr bwMode="auto">
            <a:xfrm>
              <a:off x="4219" y="2177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35" name="Oval 230"/>
            <p:cNvSpPr>
              <a:spLocks noChangeArrowheads="1"/>
            </p:cNvSpPr>
            <p:nvPr/>
          </p:nvSpPr>
          <p:spPr bwMode="auto">
            <a:xfrm>
              <a:off x="4219" y="2404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36" name="Oval 231"/>
            <p:cNvSpPr>
              <a:spLocks noChangeArrowheads="1"/>
            </p:cNvSpPr>
            <p:nvPr/>
          </p:nvSpPr>
          <p:spPr bwMode="auto">
            <a:xfrm>
              <a:off x="4219" y="263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37" name="Oval 232"/>
            <p:cNvSpPr>
              <a:spLocks noChangeArrowheads="1"/>
            </p:cNvSpPr>
            <p:nvPr/>
          </p:nvSpPr>
          <p:spPr bwMode="auto">
            <a:xfrm>
              <a:off x="4445" y="13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38" name="Oval 233"/>
            <p:cNvSpPr>
              <a:spLocks noChangeArrowheads="1"/>
            </p:cNvSpPr>
            <p:nvPr/>
          </p:nvSpPr>
          <p:spPr bwMode="auto">
            <a:xfrm>
              <a:off x="4445" y="362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39" name="Oval 234"/>
            <p:cNvSpPr>
              <a:spLocks noChangeArrowheads="1"/>
            </p:cNvSpPr>
            <p:nvPr/>
          </p:nvSpPr>
          <p:spPr bwMode="auto">
            <a:xfrm>
              <a:off x="4445" y="589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40" name="Oval 235"/>
            <p:cNvSpPr>
              <a:spLocks noChangeArrowheads="1"/>
            </p:cNvSpPr>
            <p:nvPr/>
          </p:nvSpPr>
          <p:spPr bwMode="auto">
            <a:xfrm>
              <a:off x="4445" y="81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41" name="Oval 236"/>
            <p:cNvSpPr>
              <a:spLocks noChangeArrowheads="1"/>
            </p:cNvSpPr>
            <p:nvPr/>
          </p:nvSpPr>
          <p:spPr bwMode="auto">
            <a:xfrm>
              <a:off x="4445" y="1043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42" name="Oval 237"/>
            <p:cNvSpPr>
              <a:spLocks noChangeArrowheads="1"/>
            </p:cNvSpPr>
            <p:nvPr/>
          </p:nvSpPr>
          <p:spPr bwMode="auto">
            <a:xfrm>
              <a:off x="4445" y="127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43" name="Oval 238"/>
            <p:cNvSpPr>
              <a:spLocks noChangeArrowheads="1"/>
            </p:cNvSpPr>
            <p:nvPr/>
          </p:nvSpPr>
          <p:spPr bwMode="auto">
            <a:xfrm>
              <a:off x="4445" y="149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44" name="Oval 239"/>
            <p:cNvSpPr>
              <a:spLocks noChangeArrowheads="1"/>
            </p:cNvSpPr>
            <p:nvPr/>
          </p:nvSpPr>
          <p:spPr bwMode="auto">
            <a:xfrm>
              <a:off x="4445" y="1723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45" name="Oval 240"/>
            <p:cNvSpPr>
              <a:spLocks noChangeArrowheads="1"/>
            </p:cNvSpPr>
            <p:nvPr/>
          </p:nvSpPr>
          <p:spPr bwMode="auto">
            <a:xfrm>
              <a:off x="4445" y="195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46" name="Oval 241"/>
            <p:cNvSpPr>
              <a:spLocks noChangeArrowheads="1"/>
            </p:cNvSpPr>
            <p:nvPr/>
          </p:nvSpPr>
          <p:spPr bwMode="auto">
            <a:xfrm>
              <a:off x="4445" y="2177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47" name="Oval 242"/>
            <p:cNvSpPr>
              <a:spLocks noChangeArrowheads="1"/>
            </p:cNvSpPr>
            <p:nvPr/>
          </p:nvSpPr>
          <p:spPr bwMode="auto">
            <a:xfrm>
              <a:off x="4445" y="2404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  <p:sp>
          <p:nvSpPr>
            <p:cNvPr id="248" name="Oval 243"/>
            <p:cNvSpPr>
              <a:spLocks noChangeArrowheads="1"/>
            </p:cNvSpPr>
            <p:nvPr/>
          </p:nvSpPr>
          <p:spPr bwMode="auto">
            <a:xfrm>
              <a:off x="4445" y="263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宋体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379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80TGp_general_light_ani">
  <a:themeElements>
    <a:clrScheme name="580TGp_general_light_ani 1">
      <a:dk1>
        <a:srgbClr val="000000"/>
      </a:dk1>
      <a:lt1>
        <a:srgbClr val="FDF58D"/>
      </a:lt1>
      <a:dk2>
        <a:srgbClr val="CC3300"/>
      </a:dk2>
      <a:lt2>
        <a:srgbClr val="808080"/>
      </a:lt2>
      <a:accent1>
        <a:srgbClr val="FF6161"/>
      </a:accent1>
      <a:accent2>
        <a:srgbClr val="FFC319"/>
      </a:accent2>
      <a:accent3>
        <a:srgbClr val="FEF9C5"/>
      </a:accent3>
      <a:accent4>
        <a:srgbClr val="000000"/>
      </a:accent4>
      <a:accent5>
        <a:srgbClr val="FFB7B7"/>
      </a:accent5>
      <a:accent6>
        <a:srgbClr val="E7B016"/>
      </a:accent6>
      <a:hlink>
        <a:srgbClr val="A8D02A"/>
      </a:hlink>
      <a:folHlink>
        <a:srgbClr val="5CB1FE"/>
      </a:folHlink>
    </a:clrScheme>
    <a:fontScheme name="580TGp_general_light_a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Y얕은샘물M" pitchFamily="2" charset="-127"/>
            <a:ea typeface="HY얕은샘물M" pitchFamily="2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Y얕은샘물M" pitchFamily="2" charset="-127"/>
            <a:ea typeface="HY얕은샘물M" pitchFamily="2" charset="-127"/>
          </a:defRPr>
        </a:defPPr>
      </a:lstStyle>
    </a:lnDef>
  </a:objectDefaults>
  <a:extraClrSchemeLst>
    <a:extraClrScheme>
      <a:clrScheme name="580TGp_general_light_ani 1">
        <a:dk1>
          <a:srgbClr val="000000"/>
        </a:dk1>
        <a:lt1>
          <a:srgbClr val="FDF58D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EF9C5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0TGp_general_light_ani 2">
        <a:dk1>
          <a:srgbClr val="000000"/>
        </a:dk1>
        <a:lt1>
          <a:srgbClr val="E1F4D8"/>
        </a:lt1>
        <a:dk2>
          <a:srgbClr val="003366"/>
        </a:dk2>
        <a:lt2>
          <a:srgbClr val="808080"/>
        </a:lt2>
        <a:accent1>
          <a:srgbClr val="FFC319"/>
        </a:accent1>
        <a:accent2>
          <a:srgbClr val="A8D02A"/>
        </a:accent2>
        <a:accent3>
          <a:srgbClr val="EEF8E9"/>
        </a:accent3>
        <a:accent4>
          <a:srgbClr val="000000"/>
        </a:accent4>
        <a:accent5>
          <a:srgbClr val="FFDEAB"/>
        </a:accent5>
        <a:accent6>
          <a:srgbClr val="98BC25"/>
        </a:accent6>
        <a:hlink>
          <a:srgbClr val="5CB1FE"/>
        </a:hlink>
        <a:folHlink>
          <a:srgbClr val="FF6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0TGp_general_light_ani 3">
        <a:dk1>
          <a:srgbClr val="000000"/>
        </a:dk1>
        <a:lt1>
          <a:srgbClr val="FEE9DE"/>
        </a:lt1>
        <a:dk2>
          <a:srgbClr val="000066"/>
        </a:dk2>
        <a:lt2>
          <a:srgbClr val="808080"/>
        </a:lt2>
        <a:accent1>
          <a:srgbClr val="5CB1FE"/>
        </a:accent1>
        <a:accent2>
          <a:srgbClr val="FF7575"/>
        </a:accent2>
        <a:accent3>
          <a:srgbClr val="FEF2EC"/>
        </a:accent3>
        <a:accent4>
          <a:srgbClr val="000000"/>
        </a:accent4>
        <a:accent5>
          <a:srgbClr val="B5D5FE"/>
        </a:accent5>
        <a:accent6>
          <a:srgbClr val="E76969"/>
        </a:accent6>
        <a:hlink>
          <a:srgbClr val="FFC319"/>
        </a:hlink>
        <a:folHlink>
          <a:srgbClr val="A8D0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580TGp_general_light_ani">
  <a:themeElements>
    <a:clrScheme name="580TGp_general_light_ani 1">
      <a:dk1>
        <a:srgbClr val="000000"/>
      </a:dk1>
      <a:lt1>
        <a:srgbClr val="FDF58D"/>
      </a:lt1>
      <a:dk2>
        <a:srgbClr val="CC3300"/>
      </a:dk2>
      <a:lt2>
        <a:srgbClr val="808080"/>
      </a:lt2>
      <a:accent1>
        <a:srgbClr val="FF6161"/>
      </a:accent1>
      <a:accent2>
        <a:srgbClr val="FFC319"/>
      </a:accent2>
      <a:accent3>
        <a:srgbClr val="FEF9C5"/>
      </a:accent3>
      <a:accent4>
        <a:srgbClr val="000000"/>
      </a:accent4>
      <a:accent5>
        <a:srgbClr val="FFB7B7"/>
      </a:accent5>
      <a:accent6>
        <a:srgbClr val="E7B016"/>
      </a:accent6>
      <a:hlink>
        <a:srgbClr val="A8D02A"/>
      </a:hlink>
      <a:folHlink>
        <a:srgbClr val="5CB1FE"/>
      </a:folHlink>
    </a:clrScheme>
    <a:fontScheme name="580TGp_general_light_a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Y얕은샘물M" pitchFamily="2" charset="-127"/>
            <a:ea typeface="HY얕은샘물M" pitchFamily="2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Y얕은샘물M" pitchFamily="2" charset="-127"/>
            <a:ea typeface="HY얕은샘물M" pitchFamily="2" charset="-127"/>
          </a:defRPr>
        </a:defPPr>
      </a:lstStyle>
    </a:lnDef>
  </a:objectDefaults>
  <a:extraClrSchemeLst>
    <a:extraClrScheme>
      <a:clrScheme name="580TGp_general_light_ani 1">
        <a:dk1>
          <a:srgbClr val="000000"/>
        </a:dk1>
        <a:lt1>
          <a:srgbClr val="FDF58D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EF9C5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0TGp_general_light_ani 2">
        <a:dk1>
          <a:srgbClr val="000000"/>
        </a:dk1>
        <a:lt1>
          <a:srgbClr val="E1F4D8"/>
        </a:lt1>
        <a:dk2>
          <a:srgbClr val="003366"/>
        </a:dk2>
        <a:lt2>
          <a:srgbClr val="808080"/>
        </a:lt2>
        <a:accent1>
          <a:srgbClr val="FFC319"/>
        </a:accent1>
        <a:accent2>
          <a:srgbClr val="A8D02A"/>
        </a:accent2>
        <a:accent3>
          <a:srgbClr val="EEF8E9"/>
        </a:accent3>
        <a:accent4>
          <a:srgbClr val="000000"/>
        </a:accent4>
        <a:accent5>
          <a:srgbClr val="FFDEAB"/>
        </a:accent5>
        <a:accent6>
          <a:srgbClr val="98BC25"/>
        </a:accent6>
        <a:hlink>
          <a:srgbClr val="5CB1FE"/>
        </a:hlink>
        <a:folHlink>
          <a:srgbClr val="FF6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0TGp_general_light_ani 3">
        <a:dk1>
          <a:srgbClr val="000000"/>
        </a:dk1>
        <a:lt1>
          <a:srgbClr val="FEE9DE"/>
        </a:lt1>
        <a:dk2>
          <a:srgbClr val="000066"/>
        </a:dk2>
        <a:lt2>
          <a:srgbClr val="808080"/>
        </a:lt2>
        <a:accent1>
          <a:srgbClr val="5CB1FE"/>
        </a:accent1>
        <a:accent2>
          <a:srgbClr val="FF7575"/>
        </a:accent2>
        <a:accent3>
          <a:srgbClr val="FEF2EC"/>
        </a:accent3>
        <a:accent4>
          <a:srgbClr val="000000"/>
        </a:accent4>
        <a:accent5>
          <a:srgbClr val="B5D5FE"/>
        </a:accent5>
        <a:accent6>
          <a:srgbClr val="E76969"/>
        </a:accent6>
        <a:hlink>
          <a:srgbClr val="FFC319"/>
        </a:hlink>
        <a:folHlink>
          <a:srgbClr val="A8D0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580TGp_general_light_ani_2">
  <a:themeElements>
    <a:clrScheme name="580TGp_general_light_ani_2 1">
      <a:dk1>
        <a:srgbClr val="000000"/>
      </a:dk1>
      <a:lt1>
        <a:srgbClr val="FDF58D"/>
      </a:lt1>
      <a:dk2>
        <a:srgbClr val="CC3300"/>
      </a:dk2>
      <a:lt2>
        <a:srgbClr val="808080"/>
      </a:lt2>
      <a:accent1>
        <a:srgbClr val="FF6161"/>
      </a:accent1>
      <a:accent2>
        <a:srgbClr val="FFC319"/>
      </a:accent2>
      <a:accent3>
        <a:srgbClr val="FEF9C5"/>
      </a:accent3>
      <a:accent4>
        <a:srgbClr val="000000"/>
      </a:accent4>
      <a:accent5>
        <a:srgbClr val="FFB7B7"/>
      </a:accent5>
      <a:accent6>
        <a:srgbClr val="E7B016"/>
      </a:accent6>
      <a:hlink>
        <a:srgbClr val="A8D02A"/>
      </a:hlink>
      <a:folHlink>
        <a:srgbClr val="5CB1FE"/>
      </a:folHlink>
    </a:clrScheme>
    <a:fontScheme name="580TGp_general_light_ani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Y얕은샘물M" pitchFamily="2" charset="-127"/>
            <a:ea typeface="HY얕은샘물M" pitchFamily="2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Y얕은샘물M" pitchFamily="2" charset="-127"/>
            <a:ea typeface="HY얕은샘물M" pitchFamily="2" charset="-127"/>
          </a:defRPr>
        </a:defPPr>
      </a:lstStyle>
    </a:lnDef>
  </a:objectDefaults>
  <a:extraClrSchemeLst>
    <a:extraClrScheme>
      <a:clrScheme name="580TGp_general_light_ani_2 1">
        <a:dk1>
          <a:srgbClr val="000000"/>
        </a:dk1>
        <a:lt1>
          <a:srgbClr val="FDF58D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EF9C5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0TGp_general_light_ani_2 2">
        <a:dk1>
          <a:srgbClr val="000000"/>
        </a:dk1>
        <a:lt1>
          <a:srgbClr val="E1F4D8"/>
        </a:lt1>
        <a:dk2>
          <a:srgbClr val="003366"/>
        </a:dk2>
        <a:lt2>
          <a:srgbClr val="808080"/>
        </a:lt2>
        <a:accent1>
          <a:srgbClr val="FFC319"/>
        </a:accent1>
        <a:accent2>
          <a:srgbClr val="A8D02A"/>
        </a:accent2>
        <a:accent3>
          <a:srgbClr val="EEF8E9"/>
        </a:accent3>
        <a:accent4>
          <a:srgbClr val="000000"/>
        </a:accent4>
        <a:accent5>
          <a:srgbClr val="FFDEAB"/>
        </a:accent5>
        <a:accent6>
          <a:srgbClr val="98BC25"/>
        </a:accent6>
        <a:hlink>
          <a:srgbClr val="5CB1FE"/>
        </a:hlink>
        <a:folHlink>
          <a:srgbClr val="FF6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0TGp_general_light_ani_2 3">
        <a:dk1>
          <a:srgbClr val="000000"/>
        </a:dk1>
        <a:lt1>
          <a:srgbClr val="FEE9DE"/>
        </a:lt1>
        <a:dk2>
          <a:srgbClr val="000066"/>
        </a:dk2>
        <a:lt2>
          <a:srgbClr val="808080"/>
        </a:lt2>
        <a:accent1>
          <a:srgbClr val="5CB1FE"/>
        </a:accent1>
        <a:accent2>
          <a:srgbClr val="FF7575"/>
        </a:accent2>
        <a:accent3>
          <a:srgbClr val="FEF2EC"/>
        </a:accent3>
        <a:accent4>
          <a:srgbClr val="000000"/>
        </a:accent4>
        <a:accent5>
          <a:srgbClr val="B5D5FE"/>
        </a:accent5>
        <a:accent6>
          <a:srgbClr val="E76969"/>
        </a:accent6>
        <a:hlink>
          <a:srgbClr val="FFC319"/>
        </a:hlink>
        <a:folHlink>
          <a:srgbClr val="A8D0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3391</TotalTime>
  <Words>286</Words>
  <Application>Microsoft Office PowerPoint</Application>
  <PresentationFormat>全屏显示(4:3)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3</vt:i4>
      </vt:variant>
      <vt:variant>
        <vt:lpstr>幻灯片标题</vt:lpstr>
      </vt:variant>
      <vt:variant>
        <vt:i4>10</vt:i4>
      </vt:variant>
    </vt:vector>
  </HeadingPairs>
  <TitlesOfParts>
    <vt:vector size="13" baseType="lpstr">
      <vt:lpstr>580TGp_general_light_ani</vt:lpstr>
      <vt:lpstr>1_580TGp_general_light_ani</vt:lpstr>
      <vt:lpstr>1_580TGp_general_light_ani_2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suning</cp:lastModifiedBy>
  <cp:revision>85</cp:revision>
  <dcterms:created xsi:type="dcterms:W3CDTF">2014-11-18T13:51:19Z</dcterms:created>
  <dcterms:modified xsi:type="dcterms:W3CDTF">2018-04-10T18:39:46Z</dcterms:modified>
</cp:coreProperties>
</file>