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7" r:id="rId4"/>
    <p:sldId id="278" r:id="rId5"/>
    <p:sldId id="259" r:id="rId6"/>
    <p:sldId id="281" r:id="rId7"/>
    <p:sldId id="279" r:id="rId8"/>
    <p:sldId id="274" r:id="rId9"/>
    <p:sldId id="263" r:id="rId10"/>
    <p:sldId id="264" r:id="rId11"/>
    <p:sldId id="277" r:id="rId12"/>
    <p:sldId id="271" r:id="rId13"/>
    <p:sldId id="265" r:id="rId14"/>
    <p:sldId id="266" r:id="rId15"/>
    <p:sldId id="280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7BE43-3655-4C63-9DB6-5F48ECAA9635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035D7-C159-4C56-AEBE-AE5E3D9CEF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39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1ppt.com.c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57C11CB-FC63-4922-86A3-FA0422D732AC}" type="slidenum">
              <a:rPr lang="en-US" altLang="zh-CN">
                <a:solidFill>
                  <a:prstClr val="black"/>
                </a:solidFill>
              </a:rPr>
              <a:t>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12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4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b="1" smtClean="0">
                <a:latin typeface="Arial" panose="020B0604020202020204" pitchFamily="34" charset="0"/>
              </a:rPr>
              <a:t>去除</a:t>
            </a:r>
            <a:r>
              <a:rPr lang="en-US" altLang="zh-CN" b="1" smtClean="0">
                <a:latin typeface="Arial" panose="020B0604020202020204" pitchFamily="34" charset="0"/>
              </a:rPr>
              <a:t>PPT</a:t>
            </a:r>
            <a:r>
              <a:rPr lang="zh-CN" altLang="en-US" b="1" smtClean="0">
                <a:latin typeface="Arial" panose="020B0604020202020204" pitchFamily="34" charset="0"/>
              </a:rPr>
              <a:t>模板上的</a:t>
            </a:r>
            <a:r>
              <a:rPr lang="en-US" altLang="zh-CN" b="1" smtClean="0">
                <a:latin typeface="Arial" panose="020B0604020202020204" pitchFamily="34" charset="0"/>
              </a:rPr>
              <a:t>--</a:t>
            </a:r>
            <a:r>
              <a:rPr lang="zh-CN" altLang="en-US" b="1" smtClean="0">
                <a:latin typeface="Arial" panose="020B0604020202020204" pitchFamily="34" charset="0"/>
              </a:rPr>
              <a:t>无忧</a:t>
            </a:r>
            <a:r>
              <a:rPr lang="en-US" altLang="zh-CN" b="1" smtClean="0">
                <a:latin typeface="Arial" panose="020B0604020202020204" pitchFamily="34" charset="0"/>
              </a:rPr>
              <a:t>PPT</a:t>
            </a:r>
            <a:r>
              <a:rPr lang="zh-CN" altLang="en-US" b="1" smtClean="0">
                <a:latin typeface="Arial" panose="020B0604020202020204" pitchFamily="34" charset="0"/>
              </a:rPr>
              <a:t>整理发布的文字</a:t>
            </a:r>
            <a:r>
              <a:rPr lang="zh-CN" altLang="en-US" smtClean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b="1" smtClean="0">
                <a:latin typeface="Arial" panose="020B0604020202020204" pitchFamily="34" charset="0"/>
              </a:rPr>
              <a:t>首先打开</a:t>
            </a:r>
            <a:r>
              <a:rPr lang="en-US" altLang="zh-CN" b="1" smtClean="0">
                <a:latin typeface="Arial" panose="020B0604020202020204" pitchFamily="34" charset="0"/>
              </a:rPr>
              <a:t>PPT</a:t>
            </a:r>
            <a:r>
              <a:rPr lang="zh-CN" altLang="en-US" b="1" smtClean="0">
                <a:latin typeface="Arial" panose="020B0604020202020204" pitchFamily="34" charset="0"/>
              </a:rPr>
              <a:t>模板，选择视图，然后选择幻灯片母版</a:t>
            </a:r>
            <a:r>
              <a:rPr lang="zh-CN" altLang="en-US" smtClean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b="1" smtClean="0">
                <a:latin typeface="Arial" panose="020B0604020202020204" pitchFamily="34" charset="0"/>
              </a:rPr>
              <a:t>然后再在幻灯片母版视图中点击“无忧</a:t>
            </a:r>
            <a:r>
              <a:rPr lang="en-US" altLang="zh-CN" b="1" smtClean="0">
                <a:latin typeface="Arial" panose="020B0604020202020204" pitchFamily="34" charset="0"/>
              </a:rPr>
              <a:t>PPT</a:t>
            </a:r>
            <a:r>
              <a:rPr lang="zh-CN" altLang="en-US" b="1" smtClean="0">
                <a:latin typeface="Arial" panose="020B0604020202020204" pitchFamily="34" charset="0"/>
              </a:rPr>
              <a:t>整理发布”的文字文本框，删除，保存即可</a:t>
            </a:r>
            <a:r>
              <a:rPr lang="zh-CN" altLang="en-US" smtClean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b="1" smtClean="0">
                <a:latin typeface="Arial" panose="020B0604020202020204" pitchFamily="34" charset="0"/>
              </a:rPr>
              <a:t>更多</a:t>
            </a:r>
            <a:r>
              <a:rPr lang="en-US" altLang="zh-CN" b="1" smtClean="0">
                <a:latin typeface="Arial" panose="020B0604020202020204" pitchFamily="34" charset="0"/>
              </a:rPr>
              <a:t>PPT</a:t>
            </a:r>
            <a:r>
              <a:rPr lang="zh-CN" altLang="en-US" b="1" smtClean="0">
                <a:latin typeface="Arial" panose="020B0604020202020204" pitchFamily="34" charset="0"/>
              </a:rPr>
              <a:t>模板资源，请访问</a:t>
            </a:r>
            <a:r>
              <a:rPr lang="zh-CN" altLang="en-US" b="1" u="sng" smtClean="0">
                <a:latin typeface="Arial" panose="020B0604020202020204" pitchFamily="34" charset="0"/>
                <a:hlinkClick r:id="rId3"/>
              </a:rPr>
              <a:t>无忧</a:t>
            </a:r>
            <a:r>
              <a:rPr lang="en-US" altLang="zh-CN" b="1" u="sng" smtClean="0">
                <a:latin typeface="Arial" panose="020B0604020202020204" pitchFamily="34" charset="0"/>
                <a:hlinkClick r:id="rId3"/>
              </a:rPr>
              <a:t>PPT</a:t>
            </a:r>
            <a:r>
              <a:rPr lang="zh-CN" altLang="en-US" b="1" u="sng" smtClean="0">
                <a:latin typeface="Arial" panose="020B0604020202020204" pitchFamily="34" charset="0"/>
                <a:hlinkClick r:id="rId3"/>
              </a:rPr>
              <a:t>网站</a:t>
            </a:r>
            <a:r>
              <a:rPr lang="en-US" altLang="zh-CN" b="1" u="sng" smtClean="0">
                <a:latin typeface="Arial" panose="020B0604020202020204" pitchFamily="34" charset="0"/>
                <a:hlinkClick r:id="rId3"/>
              </a:rPr>
              <a:t>--http://www.51ppt.com.cn</a:t>
            </a:r>
            <a:r>
              <a:rPr lang="en-US" altLang="zh-CN" b="1" u="sng" smtClean="0">
                <a:latin typeface="Arial" panose="020B0604020202020204" pitchFamily="34" charset="0"/>
              </a:rPr>
              <a:t> </a:t>
            </a:r>
            <a:endParaRPr lang="en-US" altLang="zh-CN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使用时删除本备注即可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b="1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展示您的作品</a:t>
            </a:r>
            <a:r>
              <a:rPr lang="en-US" altLang="zh-CN" b="1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,PPT</a:t>
            </a:r>
            <a:r>
              <a:rPr lang="zh-CN" altLang="en-US" b="1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模板作品投稿绿色通道 </a:t>
            </a:r>
            <a:r>
              <a:rPr lang="en-US" altLang="zh-CN" b="1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:chinappt2011@gmail.com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zh-CN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b="1" smtClean="0">
                <a:latin typeface="Arial" panose="020B0604020202020204" pitchFamily="34" charset="0"/>
              </a:rPr>
              <a:t>将此幻灯片插入到演示文稿中</a:t>
            </a:r>
            <a:endParaRPr lang="zh-CN" altLang="en-US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将此模板作为演示文稿（</a:t>
            </a:r>
            <a:r>
              <a:rPr lang="en-US" altLang="zh-CN" smtClean="0">
                <a:latin typeface="Arial" panose="020B0604020202020204" pitchFamily="34" charset="0"/>
              </a:rPr>
              <a:t>.ppt </a:t>
            </a:r>
            <a:r>
              <a:rPr lang="zh-CN" altLang="en-US" smtClean="0">
                <a:latin typeface="Arial" panose="020B0604020202020204" pitchFamily="34" charset="0"/>
              </a:rPr>
              <a:t>文件）保存到计算机上。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打开将包含该图像幻灯片的演示文稿。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在“幻灯片”选项卡上，将插入点置于将位于该图像幻灯片之前的幻灯片之后。（确保不要选择幻灯片。插入点应位于幻灯片之间。）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在“插入”菜单上，单击“幻灯片（从文件）”。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在“幻灯片搜索器”对话框中，单击“搜索演示文稿”选项卡。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单击“浏览”，找到并选择包含该图像幻灯片的演示文稿，然后单击“打开”。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在“幻灯片（从文件）”对话框中，选择该图像幻灯片。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选中“保留源格式”复选框。如果不选中此复选框，复制的幻灯片将继承在演示文稿中位于它之前的幻灯片的设计。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单击“插入”。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单击“关闭”。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CN" b="1" smtClean="0">
                <a:latin typeface="Arial" panose="020B0604020202020204" pitchFamily="34" charset="0"/>
              </a:rPr>
              <a:t>PPT</a:t>
            </a:r>
            <a:r>
              <a:rPr lang="zh-CN" altLang="en-US" b="1" smtClean="0">
                <a:latin typeface="Arial" panose="020B0604020202020204" pitchFamily="34" charset="0"/>
              </a:rPr>
              <a:t>模板来源于互联网</a:t>
            </a:r>
            <a:r>
              <a:rPr lang="en-US" altLang="zh-CN" b="1" smtClean="0">
                <a:latin typeface="Arial" panose="020B0604020202020204" pitchFamily="34" charset="0"/>
              </a:rPr>
              <a:t>,</a:t>
            </a:r>
            <a:r>
              <a:rPr lang="zh-CN" altLang="en-US" b="1" smtClean="0">
                <a:latin typeface="Arial" panose="020B0604020202020204" pitchFamily="34" charset="0"/>
              </a:rPr>
              <a:t>版权归原作者所有</a:t>
            </a:r>
            <a:r>
              <a:rPr lang="en-US" altLang="zh-CN" b="1" smtClean="0">
                <a:latin typeface="Arial" panose="020B0604020202020204" pitchFamily="34" charset="0"/>
              </a:rPr>
              <a:t>,</a:t>
            </a:r>
            <a:r>
              <a:rPr lang="zh-CN" altLang="en-US" b="1" smtClean="0">
                <a:latin typeface="Arial" panose="020B0604020202020204" pitchFamily="34" charset="0"/>
              </a:rPr>
              <a:t>如有问题请与站长联系</a:t>
            </a:r>
            <a:endParaRPr lang="zh-CN" altLang="en-US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zh-CN" smtClean="0">
              <a:latin typeface="Arial" panose="020B0604020202020204" pitchFamily="34" charset="0"/>
            </a:endParaRPr>
          </a:p>
        </p:txBody>
      </p:sp>
      <p:sp>
        <p:nvSpPr>
          <p:cNvPr id="5125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F05681B-B92E-4B99-954C-4C6993103000}" type="slidenum">
              <a:rPr lang="en-US" altLang="zh-CN" sz="1200" smtClean="0">
                <a:solidFill>
                  <a:prstClr val="black"/>
                </a:solidFill>
              </a:rPr>
              <a:t>1</a:t>
            </a:fld>
            <a:endParaRPr lang="en-US" altLang="zh-CN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7B987-0FE8-47A1-AD98-B4B149EEC19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2C57B-85EC-4B03-B85B-E10C11A1E239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C39FB-226D-4800-9615-0CA65E1C2FD4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37E74-6FE0-40D3-ABC9-70ED101E6B9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23741-D3A8-4DAF-8162-34192D907E82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4384A-C370-4209-AF22-C7BE01D02490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22668-EE2C-4406-8026-50AEFEDE9EF2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B6E7F-A2A7-462F-B37E-8DD431752852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B9A03-17B8-4550-968E-3EFE1B47BEC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A10E9-613C-411C-A37F-CCFE0FC7EB71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F1A63-9350-49E3-9DD8-7CDEFF4EDC11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41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04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58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61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99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59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3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13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4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37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1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78D5D8-433F-4DD9-8A4A-79C649178328}" type="slidenum">
              <a:rPr lang="en-US" altLang="zh-CN" smtClean="0">
                <a:solidFill>
                  <a:srgbClr val="000000"/>
                </a:solidFill>
              </a:r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4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file:///D:\My%20Documents\&#27573;&#38134;&#33721;%20-%20&#20154;&#38754;&#26691;&#33457;%20-%20&#36731;&#38899;&#20048;%20&#21476;&#31581;&#28436;&#22863;.mp3" TargetMode="External"/><Relationship Id="rId1" Type="http://schemas.microsoft.com/office/2007/relationships/media" Target="file:///D:\My%20Documents\&#27573;&#38134;&#33721;%20-%20&#20154;&#38754;&#26691;&#33457;%20-%20&#36731;&#38899;&#20048;%20&#21476;&#31581;&#28436;&#22863;.mp3" TargetMode="Externa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段银莹 - 人面桃花 - 轻音乐 古筝演奏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3"/>
          <p:cNvGrpSpPr/>
          <p:nvPr/>
        </p:nvGrpSpPr>
        <p:grpSpPr bwMode="auto">
          <a:xfrm>
            <a:off x="4319588" y="3141663"/>
            <a:ext cx="1800225" cy="1457325"/>
            <a:chOff x="1610" y="698"/>
            <a:chExt cx="1134" cy="918"/>
          </a:xfrm>
        </p:grpSpPr>
        <p:sp>
          <p:nvSpPr>
            <p:cNvPr id="3" name="Cloud"/>
            <p:cNvSpPr>
              <a:spLocks noChangeAspect="1" noEditPoints="1" noChangeArrowheads="1"/>
            </p:cNvSpPr>
            <p:nvPr/>
          </p:nvSpPr>
          <p:spPr bwMode="auto">
            <a:xfrm>
              <a:off x="1915" y="1008"/>
              <a:ext cx="829" cy="46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" name="Cloud"/>
            <p:cNvSpPr>
              <a:spLocks noChangeAspect="1" noEditPoints="1" noChangeArrowheads="1"/>
            </p:cNvSpPr>
            <p:nvPr/>
          </p:nvSpPr>
          <p:spPr bwMode="auto">
            <a:xfrm>
              <a:off x="1610" y="1062"/>
              <a:ext cx="829" cy="46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1915" y="1152"/>
              <a:ext cx="829" cy="46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1837" y="845"/>
              <a:ext cx="648" cy="46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Cloud"/>
            <p:cNvSpPr>
              <a:spLocks noChangeAspect="1" noEditPoints="1" noChangeArrowheads="1"/>
            </p:cNvSpPr>
            <p:nvPr/>
          </p:nvSpPr>
          <p:spPr bwMode="auto">
            <a:xfrm>
              <a:off x="2018" y="698"/>
              <a:ext cx="363" cy="55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100" name="Group 1970"/>
          <p:cNvGrpSpPr/>
          <p:nvPr/>
        </p:nvGrpSpPr>
        <p:grpSpPr bwMode="auto">
          <a:xfrm rot="735887">
            <a:off x="3514725" y="4289425"/>
            <a:ext cx="1295400" cy="638175"/>
            <a:chOff x="4177" y="4065"/>
            <a:chExt cx="1606" cy="272"/>
          </a:xfrm>
        </p:grpSpPr>
        <p:sp>
          <p:nvSpPr>
            <p:cNvPr id="4951" name="Freeform 1971"/>
            <p:cNvSpPr/>
            <p:nvPr/>
          </p:nvSpPr>
          <p:spPr bwMode="auto">
            <a:xfrm>
              <a:off x="5266" y="4071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52" name="Freeform 1972"/>
            <p:cNvSpPr/>
            <p:nvPr/>
          </p:nvSpPr>
          <p:spPr bwMode="auto">
            <a:xfrm>
              <a:off x="4948" y="4065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53" name="Freeform 1973"/>
            <p:cNvSpPr/>
            <p:nvPr/>
          </p:nvSpPr>
          <p:spPr bwMode="auto">
            <a:xfrm>
              <a:off x="4540" y="4071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54" name="Freeform 1974"/>
            <p:cNvSpPr/>
            <p:nvPr/>
          </p:nvSpPr>
          <p:spPr bwMode="auto">
            <a:xfrm>
              <a:off x="4177" y="4065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01" name="Group 155"/>
          <p:cNvGrpSpPr/>
          <p:nvPr/>
        </p:nvGrpSpPr>
        <p:grpSpPr bwMode="auto">
          <a:xfrm rot="1183816">
            <a:off x="6878638" y="4495800"/>
            <a:ext cx="1366837" cy="638175"/>
            <a:chOff x="4177" y="4065"/>
            <a:chExt cx="1606" cy="272"/>
          </a:xfrm>
        </p:grpSpPr>
        <p:sp>
          <p:nvSpPr>
            <p:cNvPr id="4947" name="Freeform 156"/>
            <p:cNvSpPr/>
            <p:nvPr/>
          </p:nvSpPr>
          <p:spPr bwMode="auto">
            <a:xfrm>
              <a:off x="5266" y="4071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48" name="Freeform 157"/>
            <p:cNvSpPr/>
            <p:nvPr/>
          </p:nvSpPr>
          <p:spPr bwMode="auto">
            <a:xfrm>
              <a:off x="4948" y="4065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49" name="Freeform 158"/>
            <p:cNvSpPr/>
            <p:nvPr/>
          </p:nvSpPr>
          <p:spPr bwMode="auto">
            <a:xfrm>
              <a:off x="4540" y="4071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50" name="Freeform 159"/>
            <p:cNvSpPr/>
            <p:nvPr/>
          </p:nvSpPr>
          <p:spPr bwMode="auto">
            <a:xfrm>
              <a:off x="4177" y="4065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02" name="Group 145"/>
          <p:cNvGrpSpPr/>
          <p:nvPr/>
        </p:nvGrpSpPr>
        <p:grpSpPr bwMode="auto">
          <a:xfrm rot="-758645">
            <a:off x="2268538" y="4303713"/>
            <a:ext cx="1295400" cy="854075"/>
            <a:chOff x="4177" y="4065"/>
            <a:chExt cx="1606" cy="272"/>
          </a:xfrm>
        </p:grpSpPr>
        <p:sp>
          <p:nvSpPr>
            <p:cNvPr id="4943" name="Freeform 146"/>
            <p:cNvSpPr/>
            <p:nvPr/>
          </p:nvSpPr>
          <p:spPr bwMode="auto">
            <a:xfrm>
              <a:off x="5266" y="4071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44" name="Freeform 147"/>
            <p:cNvSpPr/>
            <p:nvPr/>
          </p:nvSpPr>
          <p:spPr bwMode="auto">
            <a:xfrm>
              <a:off x="4948" y="4065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45" name="Freeform 148"/>
            <p:cNvSpPr/>
            <p:nvPr/>
          </p:nvSpPr>
          <p:spPr bwMode="auto">
            <a:xfrm>
              <a:off x="4540" y="4071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46" name="Freeform 149"/>
            <p:cNvSpPr/>
            <p:nvPr/>
          </p:nvSpPr>
          <p:spPr bwMode="auto">
            <a:xfrm>
              <a:off x="4177" y="4065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03" name="Group 150"/>
          <p:cNvGrpSpPr/>
          <p:nvPr/>
        </p:nvGrpSpPr>
        <p:grpSpPr bwMode="auto">
          <a:xfrm>
            <a:off x="4932363" y="4230688"/>
            <a:ext cx="2160587" cy="638175"/>
            <a:chOff x="4177" y="4065"/>
            <a:chExt cx="1606" cy="272"/>
          </a:xfrm>
        </p:grpSpPr>
        <p:sp>
          <p:nvSpPr>
            <p:cNvPr id="4939" name="Freeform 151"/>
            <p:cNvSpPr/>
            <p:nvPr/>
          </p:nvSpPr>
          <p:spPr bwMode="auto">
            <a:xfrm>
              <a:off x="5266" y="4071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40" name="Freeform 152"/>
            <p:cNvSpPr/>
            <p:nvPr/>
          </p:nvSpPr>
          <p:spPr bwMode="auto">
            <a:xfrm>
              <a:off x="4948" y="4065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41" name="Freeform 153"/>
            <p:cNvSpPr/>
            <p:nvPr/>
          </p:nvSpPr>
          <p:spPr bwMode="auto">
            <a:xfrm>
              <a:off x="4540" y="4071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42" name="Freeform 154"/>
            <p:cNvSpPr/>
            <p:nvPr/>
          </p:nvSpPr>
          <p:spPr bwMode="auto">
            <a:xfrm>
              <a:off x="4177" y="4065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04" name="Group 140"/>
          <p:cNvGrpSpPr/>
          <p:nvPr/>
        </p:nvGrpSpPr>
        <p:grpSpPr bwMode="auto">
          <a:xfrm rot="326938">
            <a:off x="-1588" y="4598988"/>
            <a:ext cx="2339976" cy="638175"/>
            <a:chOff x="4177" y="4065"/>
            <a:chExt cx="1606" cy="272"/>
          </a:xfrm>
        </p:grpSpPr>
        <p:sp>
          <p:nvSpPr>
            <p:cNvPr id="4935" name="Freeform 141"/>
            <p:cNvSpPr/>
            <p:nvPr/>
          </p:nvSpPr>
          <p:spPr bwMode="auto">
            <a:xfrm>
              <a:off x="5266" y="4071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36" name="Freeform 142"/>
            <p:cNvSpPr/>
            <p:nvPr/>
          </p:nvSpPr>
          <p:spPr bwMode="auto">
            <a:xfrm>
              <a:off x="4948" y="4065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37" name="Freeform 143"/>
            <p:cNvSpPr/>
            <p:nvPr/>
          </p:nvSpPr>
          <p:spPr bwMode="auto">
            <a:xfrm>
              <a:off x="4540" y="4071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38" name="Freeform 144"/>
            <p:cNvSpPr/>
            <p:nvPr/>
          </p:nvSpPr>
          <p:spPr bwMode="auto">
            <a:xfrm>
              <a:off x="4177" y="4065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Group 15"/>
          <p:cNvGrpSpPr/>
          <p:nvPr/>
        </p:nvGrpSpPr>
        <p:grpSpPr bwMode="auto">
          <a:xfrm>
            <a:off x="9144000" y="2636838"/>
            <a:ext cx="1366838" cy="792162"/>
            <a:chOff x="3969" y="845"/>
            <a:chExt cx="1547" cy="499"/>
          </a:xfrm>
        </p:grpSpPr>
        <p:sp>
          <p:nvSpPr>
            <p:cNvPr id="11" name="Cloud"/>
            <p:cNvSpPr>
              <a:spLocks noChangeAspect="1" noEditPoints="1" noChangeArrowheads="1"/>
            </p:cNvSpPr>
            <p:nvPr/>
          </p:nvSpPr>
          <p:spPr bwMode="auto">
            <a:xfrm>
              <a:off x="4195" y="845"/>
              <a:ext cx="1184" cy="36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" name="Cloud"/>
            <p:cNvSpPr>
              <a:spLocks noChangeAspect="1" noEditPoints="1" noChangeArrowheads="1"/>
            </p:cNvSpPr>
            <p:nvPr/>
          </p:nvSpPr>
          <p:spPr bwMode="auto">
            <a:xfrm>
              <a:off x="3969" y="981"/>
              <a:ext cx="1184" cy="36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Cloud"/>
            <p:cNvSpPr>
              <a:spLocks noChangeAspect="1" noEditPoints="1" noChangeArrowheads="1"/>
            </p:cNvSpPr>
            <p:nvPr/>
          </p:nvSpPr>
          <p:spPr bwMode="auto">
            <a:xfrm>
              <a:off x="4332" y="981"/>
              <a:ext cx="1184" cy="36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" name="Cloud"/>
            <p:cNvSpPr>
              <a:spLocks noChangeAspect="1" noEditPoints="1" noChangeArrowheads="1"/>
            </p:cNvSpPr>
            <p:nvPr/>
          </p:nvSpPr>
          <p:spPr bwMode="auto">
            <a:xfrm>
              <a:off x="4195" y="935"/>
              <a:ext cx="1184" cy="36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4106" name="Freeform 5"/>
          <p:cNvSpPr/>
          <p:nvPr/>
        </p:nvSpPr>
        <p:spPr bwMode="auto">
          <a:xfrm>
            <a:off x="-538163" y="4365625"/>
            <a:ext cx="10563226" cy="1655763"/>
          </a:xfrm>
          <a:custGeom>
            <a:avLst/>
            <a:gdLst>
              <a:gd name="T0" fmla="*/ 814011340 w 6654"/>
              <a:gd name="T1" fmla="*/ 2147483646 h 466"/>
              <a:gd name="T2" fmla="*/ 2147483646 w 6654"/>
              <a:gd name="T3" fmla="*/ 189371675 h 466"/>
              <a:gd name="T4" fmla="*/ 2147483646 w 6654"/>
              <a:gd name="T5" fmla="*/ 2147483646 h 466"/>
              <a:gd name="T6" fmla="*/ 814011340 w 6654"/>
              <a:gd name="T7" fmla="*/ 2147483646 h 466"/>
              <a:gd name="T8" fmla="*/ 0 60000 65536"/>
              <a:gd name="T9" fmla="*/ 0 60000 65536"/>
              <a:gd name="T10" fmla="*/ 0 60000 65536"/>
              <a:gd name="T11" fmla="*/ 0 60000 65536"/>
              <a:gd name="T12" fmla="*/ 0 w 6654"/>
              <a:gd name="T13" fmla="*/ 0 h 466"/>
              <a:gd name="T14" fmla="*/ 6654 w 6654"/>
              <a:gd name="T15" fmla="*/ 466 h 4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54" h="466">
                <a:moveTo>
                  <a:pt x="323" y="466"/>
                </a:moveTo>
                <a:cubicBezTo>
                  <a:pt x="0" y="396"/>
                  <a:pt x="3133" y="20"/>
                  <a:pt x="4082" y="15"/>
                </a:cubicBezTo>
                <a:cubicBezTo>
                  <a:pt x="5035" y="0"/>
                  <a:pt x="6654" y="358"/>
                  <a:pt x="6019" y="434"/>
                </a:cubicBezTo>
                <a:lnTo>
                  <a:pt x="323" y="466"/>
                </a:lnTo>
                <a:close/>
              </a:path>
            </a:pathLst>
          </a:custGeom>
          <a:gradFill rotWithShape="1">
            <a:gsLst>
              <a:gs pos="0">
                <a:srgbClr val="CCFF33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grpSp>
        <p:nvGrpSpPr>
          <p:cNvPr id="30" name="Group 31"/>
          <p:cNvGrpSpPr/>
          <p:nvPr/>
        </p:nvGrpSpPr>
        <p:grpSpPr bwMode="auto">
          <a:xfrm>
            <a:off x="2519363" y="2060575"/>
            <a:ext cx="1584325" cy="927100"/>
            <a:chOff x="567" y="442"/>
            <a:chExt cx="1464" cy="1003"/>
          </a:xfrm>
        </p:grpSpPr>
        <p:sp>
          <p:nvSpPr>
            <p:cNvPr id="15" name="Cloud"/>
            <p:cNvSpPr>
              <a:spLocks noChangeAspect="1" noEditPoints="1" noChangeArrowheads="1"/>
            </p:cNvSpPr>
            <p:nvPr/>
          </p:nvSpPr>
          <p:spPr bwMode="auto">
            <a:xfrm>
              <a:off x="690" y="792"/>
              <a:ext cx="829" cy="46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" name="Cloud"/>
            <p:cNvSpPr>
              <a:spLocks noChangeAspect="1" noEditPoints="1" noChangeArrowheads="1"/>
            </p:cNvSpPr>
            <p:nvPr/>
          </p:nvSpPr>
          <p:spPr bwMode="auto">
            <a:xfrm>
              <a:off x="567" y="846"/>
              <a:ext cx="829" cy="46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" name="Cloud"/>
            <p:cNvSpPr>
              <a:spLocks noChangeAspect="1" noEditPoints="1" noChangeArrowheads="1"/>
            </p:cNvSpPr>
            <p:nvPr/>
          </p:nvSpPr>
          <p:spPr bwMode="auto">
            <a:xfrm>
              <a:off x="1202" y="890"/>
              <a:ext cx="829" cy="46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" name="Cloud"/>
            <p:cNvSpPr>
              <a:spLocks noChangeAspect="1" noEditPoints="1" noChangeArrowheads="1"/>
            </p:cNvSpPr>
            <p:nvPr/>
          </p:nvSpPr>
          <p:spPr bwMode="auto">
            <a:xfrm>
              <a:off x="612" y="629"/>
              <a:ext cx="647" cy="46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" name="Cloud"/>
            <p:cNvSpPr>
              <a:spLocks noChangeAspect="1" noEditPoints="1" noChangeArrowheads="1"/>
            </p:cNvSpPr>
            <p:nvPr/>
          </p:nvSpPr>
          <p:spPr bwMode="auto">
            <a:xfrm>
              <a:off x="612" y="442"/>
              <a:ext cx="499" cy="69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" name="Cloud"/>
            <p:cNvSpPr>
              <a:spLocks noChangeAspect="1" noEditPoints="1" noChangeArrowheads="1"/>
            </p:cNvSpPr>
            <p:nvPr/>
          </p:nvSpPr>
          <p:spPr bwMode="auto">
            <a:xfrm>
              <a:off x="703" y="981"/>
              <a:ext cx="829" cy="46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32"/>
          <p:cNvGrpSpPr/>
          <p:nvPr/>
        </p:nvGrpSpPr>
        <p:grpSpPr bwMode="auto">
          <a:xfrm>
            <a:off x="8064500" y="1701800"/>
            <a:ext cx="936625" cy="576263"/>
            <a:chOff x="567" y="442"/>
            <a:chExt cx="1464" cy="1003"/>
          </a:xfrm>
        </p:grpSpPr>
        <p:sp>
          <p:nvSpPr>
            <p:cNvPr id="21" name="Cloud"/>
            <p:cNvSpPr>
              <a:spLocks noChangeAspect="1" noEditPoints="1" noChangeArrowheads="1"/>
            </p:cNvSpPr>
            <p:nvPr/>
          </p:nvSpPr>
          <p:spPr bwMode="auto">
            <a:xfrm>
              <a:off x="691" y="793"/>
              <a:ext cx="829" cy="461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Cloud"/>
            <p:cNvSpPr>
              <a:spLocks noChangeAspect="1" noEditPoints="1" noChangeArrowheads="1"/>
            </p:cNvSpPr>
            <p:nvPr/>
          </p:nvSpPr>
          <p:spPr bwMode="auto">
            <a:xfrm>
              <a:off x="567" y="845"/>
              <a:ext cx="829" cy="46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Cloud"/>
            <p:cNvSpPr>
              <a:spLocks noChangeAspect="1" noEditPoints="1" noChangeArrowheads="1"/>
            </p:cNvSpPr>
            <p:nvPr/>
          </p:nvSpPr>
          <p:spPr bwMode="auto">
            <a:xfrm>
              <a:off x="1202" y="890"/>
              <a:ext cx="829" cy="46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Cloud"/>
            <p:cNvSpPr>
              <a:spLocks noChangeAspect="1" noEditPoints="1" noChangeArrowheads="1"/>
            </p:cNvSpPr>
            <p:nvPr/>
          </p:nvSpPr>
          <p:spPr bwMode="auto">
            <a:xfrm>
              <a:off x="612" y="630"/>
              <a:ext cx="648" cy="461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Cloud"/>
            <p:cNvSpPr>
              <a:spLocks noChangeAspect="1" noEditPoints="1" noChangeArrowheads="1"/>
            </p:cNvSpPr>
            <p:nvPr/>
          </p:nvSpPr>
          <p:spPr bwMode="auto">
            <a:xfrm>
              <a:off x="612" y="442"/>
              <a:ext cx="499" cy="691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Cloud"/>
            <p:cNvSpPr>
              <a:spLocks noChangeAspect="1" noEditPoints="1" noChangeArrowheads="1"/>
            </p:cNvSpPr>
            <p:nvPr/>
          </p:nvSpPr>
          <p:spPr bwMode="auto">
            <a:xfrm>
              <a:off x="703" y="981"/>
              <a:ext cx="829" cy="46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4109" name="AutoShape 41"/>
          <p:cNvSpPr>
            <a:spLocks noChangeAspect="1" noChangeArrowheads="1" noTextEdit="1"/>
          </p:cNvSpPr>
          <p:nvPr/>
        </p:nvSpPr>
        <p:spPr bwMode="auto">
          <a:xfrm>
            <a:off x="3851275" y="476250"/>
            <a:ext cx="18288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grpSp>
        <p:nvGrpSpPr>
          <p:cNvPr id="4110" name="Group 134"/>
          <p:cNvGrpSpPr/>
          <p:nvPr/>
        </p:nvGrpSpPr>
        <p:grpSpPr bwMode="auto">
          <a:xfrm rot="930165">
            <a:off x="1776413" y="4810125"/>
            <a:ext cx="2482850" cy="738188"/>
            <a:chOff x="4177" y="4065"/>
            <a:chExt cx="1606" cy="272"/>
          </a:xfrm>
        </p:grpSpPr>
        <p:sp>
          <p:nvSpPr>
            <p:cNvPr id="4915" name="Freeform 135"/>
            <p:cNvSpPr/>
            <p:nvPr/>
          </p:nvSpPr>
          <p:spPr bwMode="auto">
            <a:xfrm>
              <a:off x="5266" y="4071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16" name="Freeform 136"/>
            <p:cNvSpPr/>
            <p:nvPr/>
          </p:nvSpPr>
          <p:spPr bwMode="auto">
            <a:xfrm>
              <a:off x="4948" y="4065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17" name="Freeform 137"/>
            <p:cNvSpPr/>
            <p:nvPr/>
          </p:nvSpPr>
          <p:spPr bwMode="auto">
            <a:xfrm>
              <a:off x="4540" y="4071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18" name="Freeform 138"/>
            <p:cNvSpPr/>
            <p:nvPr/>
          </p:nvSpPr>
          <p:spPr bwMode="auto">
            <a:xfrm>
              <a:off x="4177" y="4065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11" name="Freeform 7"/>
          <p:cNvSpPr/>
          <p:nvPr/>
        </p:nvSpPr>
        <p:spPr bwMode="auto">
          <a:xfrm>
            <a:off x="-11113" y="4724400"/>
            <a:ext cx="7631113" cy="2073275"/>
          </a:xfrm>
          <a:custGeom>
            <a:avLst/>
            <a:gdLst>
              <a:gd name="T0" fmla="*/ 0 w 4807"/>
              <a:gd name="T1" fmla="*/ 267136563 h 1306"/>
              <a:gd name="T2" fmla="*/ 40322503 w 4807"/>
              <a:gd name="T3" fmla="*/ 2147483646 h 1306"/>
              <a:gd name="T4" fmla="*/ 2147483646 w 4807"/>
              <a:gd name="T5" fmla="*/ 2147483646 h 1306"/>
              <a:gd name="T6" fmla="*/ 2147483646 w 4807"/>
              <a:gd name="T7" fmla="*/ 1486892188 h 1306"/>
              <a:gd name="T8" fmla="*/ 2147483646 w 4807"/>
              <a:gd name="T9" fmla="*/ 438507188 h 1306"/>
              <a:gd name="T10" fmla="*/ 0 w 4807"/>
              <a:gd name="T11" fmla="*/ 267136563 h 13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07"/>
              <a:gd name="T19" fmla="*/ 0 h 1306"/>
              <a:gd name="T20" fmla="*/ 4807 w 4807"/>
              <a:gd name="T21" fmla="*/ 1306 h 13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07" h="1306">
                <a:moveTo>
                  <a:pt x="0" y="106"/>
                </a:moveTo>
                <a:lnTo>
                  <a:pt x="16" y="1306"/>
                </a:lnTo>
                <a:lnTo>
                  <a:pt x="4289" y="1291"/>
                </a:lnTo>
                <a:cubicBezTo>
                  <a:pt x="4807" y="1172"/>
                  <a:pt x="3572" y="776"/>
                  <a:pt x="3124" y="590"/>
                </a:cubicBezTo>
                <a:cubicBezTo>
                  <a:pt x="2676" y="404"/>
                  <a:pt x="2125" y="255"/>
                  <a:pt x="1604" y="174"/>
                </a:cubicBezTo>
                <a:cubicBezTo>
                  <a:pt x="893" y="0"/>
                  <a:pt x="0" y="106"/>
                  <a:pt x="0" y="10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CCFF33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grpSp>
        <p:nvGrpSpPr>
          <p:cNvPr id="4112" name="Group 70"/>
          <p:cNvGrpSpPr/>
          <p:nvPr/>
        </p:nvGrpSpPr>
        <p:grpSpPr bwMode="auto">
          <a:xfrm>
            <a:off x="-36513" y="6237288"/>
            <a:ext cx="2549526" cy="647700"/>
            <a:chOff x="4177" y="4065"/>
            <a:chExt cx="1606" cy="272"/>
          </a:xfrm>
        </p:grpSpPr>
        <p:sp>
          <p:nvSpPr>
            <p:cNvPr id="4911" name="Freeform 71"/>
            <p:cNvSpPr/>
            <p:nvPr/>
          </p:nvSpPr>
          <p:spPr bwMode="auto">
            <a:xfrm>
              <a:off x="5266" y="4071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12" name="Freeform 72"/>
            <p:cNvSpPr/>
            <p:nvPr/>
          </p:nvSpPr>
          <p:spPr bwMode="auto">
            <a:xfrm>
              <a:off x="4948" y="4065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13" name="Freeform 73"/>
            <p:cNvSpPr/>
            <p:nvPr/>
          </p:nvSpPr>
          <p:spPr bwMode="auto">
            <a:xfrm>
              <a:off x="4540" y="4071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14" name="Freeform 74"/>
            <p:cNvSpPr/>
            <p:nvPr/>
          </p:nvSpPr>
          <p:spPr bwMode="auto">
            <a:xfrm>
              <a:off x="4177" y="4065"/>
              <a:ext cx="517" cy="266"/>
            </a:xfrm>
            <a:custGeom>
              <a:avLst/>
              <a:gdLst>
                <a:gd name="T0" fmla="*/ 108 w 2304"/>
                <a:gd name="T1" fmla="*/ 18 h 1077"/>
                <a:gd name="T2" fmla="*/ 109 w 2304"/>
                <a:gd name="T3" fmla="*/ 32 h 1077"/>
                <a:gd name="T4" fmla="*/ 109 w 2304"/>
                <a:gd name="T5" fmla="*/ 39 h 1077"/>
                <a:gd name="T6" fmla="*/ 106 w 2304"/>
                <a:gd name="T7" fmla="*/ 26 h 1077"/>
                <a:gd name="T8" fmla="*/ 101 w 2304"/>
                <a:gd name="T9" fmla="*/ 13 h 1077"/>
                <a:gd name="T10" fmla="*/ 96 w 2304"/>
                <a:gd name="T11" fmla="*/ 8 h 1077"/>
                <a:gd name="T12" fmla="*/ 99 w 2304"/>
                <a:gd name="T13" fmla="*/ 24 h 1077"/>
                <a:gd name="T14" fmla="*/ 100 w 2304"/>
                <a:gd name="T15" fmla="*/ 38 h 1077"/>
                <a:gd name="T16" fmla="*/ 99 w 2304"/>
                <a:gd name="T17" fmla="*/ 31 h 1077"/>
                <a:gd name="T18" fmla="*/ 96 w 2304"/>
                <a:gd name="T19" fmla="*/ 19 h 1077"/>
                <a:gd name="T20" fmla="*/ 92 w 2304"/>
                <a:gd name="T21" fmla="*/ 8 h 1077"/>
                <a:gd name="T22" fmla="*/ 90 w 2304"/>
                <a:gd name="T23" fmla="*/ 22 h 1077"/>
                <a:gd name="T24" fmla="*/ 91 w 2304"/>
                <a:gd name="T25" fmla="*/ 51 h 1077"/>
                <a:gd name="T26" fmla="*/ 89 w 2304"/>
                <a:gd name="T27" fmla="*/ 37 h 1077"/>
                <a:gd name="T28" fmla="*/ 87 w 2304"/>
                <a:gd name="T29" fmla="*/ 23 h 1077"/>
                <a:gd name="T30" fmla="*/ 82 w 2304"/>
                <a:gd name="T31" fmla="*/ 11 h 1077"/>
                <a:gd name="T32" fmla="*/ 81 w 2304"/>
                <a:gd name="T33" fmla="*/ 29 h 1077"/>
                <a:gd name="T34" fmla="*/ 79 w 2304"/>
                <a:gd name="T35" fmla="*/ 44 h 1077"/>
                <a:gd name="T36" fmla="*/ 76 w 2304"/>
                <a:gd name="T37" fmla="*/ 16 h 1077"/>
                <a:gd name="T38" fmla="*/ 72 w 2304"/>
                <a:gd name="T39" fmla="*/ 3 h 1077"/>
                <a:gd name="T40" fmla="*/ 70 w 2304"/>
                <a:gd name="T41" fmla="*/ 0 h 1077"/>
                <a:gd name="T42" fmla="*/ 72 w 2304"/>
                <a:gd name="T43" fmla="*/ 18 h 1077"/>
                <a:gd name="T44" fmla="*/ 72 w 2304"/>
                <a:gd name="T45" fmla="*/ 33 h 1077"/>
                <a:gd name="T46" fmla="*/ 70 w 2304"/>
                <a:gd name="T47" fmla="*/ 45 h 1077"/>
                <a:gd name="T48" fmla="*/ 68 w 2304"/>
                <a:gd name="T49" fmla="*/ 30 h 1077"/>
                <a:gd name="T50" fmla="*/ 62 w 2304"/>
                <a:gd name="T51" fmla="*/ 19 h 1077"/>
                <a:gd name="T52" fmla="*/ 63 w 2304"/>
                <a:gd name="T53" fmla="*/ 40 h 1077"/>
                <a:gd name="T54" fmla="*/ 61 w 2304"/>
                <a:gd name="T55" fmla="*/ 39 h 1077"/>
                <a:gd name="T56" fmla="*/ 58 w 2304"/>
                <a:gd name="T57" fmla="*/ 25 h 1077"/>
                <a:gd name="T58" fmla="*/ 52 w 2304"/>
                <a:gd name="T59" fmla="*/ 12 h 1077"/>
                <a:gd name="T60" fmla="*/ 49 w 2304"/>
                <a:gd name="T61" fmla="*/ 16 h 1077"/>
                <a:gd name="T62" fmla="*/ 52 w 2304"/>
                <a:gd name="T63" fmla="*/ 42 h 1077"/>
                <a:gd name="T64" fmla="*/ 49 w 2304"/>
                <a:gd name="T65" fmla="*/ 38 h 1077"/>
                <a:gd name="T66" fmla="*/ 42 w 2304"/>
                <a:gd name="T67" fmla="*/ 29 h 1077"/>
                <a:gd name="T68" fmla="*/ 33 w 2304"/>
                <a:gd name="T69" fmla="*/ 22 h 1077"/>
                <a:gd name="T70" fmla="*/ 32 w 2304"/>
                <a:gd name="T71" fmla="*/ 24 h 1077"/>
                <a:gd name="T72" fmla="*/ 36 w 2304"/>
                <a:gd name="T73" fmla="*/ 32 h 1077"/>
                <a:gd name="T74" fmla="*/ 38 w 2304"/>
                <a:gd name="T75" fmla="*/ 41 h 1077"/>
                <a:gd name="T76" fmla="*/ 37 w 2304"/>
                <a:gd name="T77" fmla="*/ 44 h 1077"/>
                <a:gd name="T78" fmla="*/ 34 w 2304"/>
                <a:gd name="T79" fmla="*/ 39 h 1077"/>
                <a:gd name="T80" fmla="*/ 30 w 2304"/>
                <a:gd name="T81" fmla="*/ 35 h 1077"/>
                <a:gd name="T82" fmla="*/ 26 w 2304"/>
                <a:gd name="T83" fmla="*/ 31 h 1077"/>
                <a:gd name="T84" fmla="*/ 22 w 2304"/>
                <a:gd name="T85" fmla="*/ 20 h 1077"/>
                <a:gd name="T86" fmla="*/ 22 w 2304"/>
                <a:gd name="T87" fmla="*/ 27 h 1077"/>
                <a:gd name="T88" fmla="*/ 23 w 2304"/>
                <a:gd name="T89" fmla="*/ 46 h 1077"/>
                <a:gd name="T90" fmla="*/ 19 w 2304"/>
                <a:gd name="T91" fmla="*/ 34 h 1077"/>
                <a:gd name="T92" fmla="*/ 15 w 2304"/>
                <a:gd name="T93" fmla="*/ 22 h 1077"/>
                <a:gd name="T94" fmla="*/ 9 w 2304"/>
                <a:gd name="T95" fmla="*/ 11 h 1077"/>
                <a:gd name="T96" fmla="*/ 11 w 2304"/>
                <a:gd name="T97" fmla="*/ 23 h 1077"/>
                <a:gd name="T98" fmla="*/ 13 w 2304"/>
                <a:gd name="T99" fmla="*/ 39 h 1077"/>
                <a:gd name="T100" fmla="*/ 13 w 2304"/>
                <a:gd name="T101" fmla="*/ 40 h 1077"/>
                <a:gd name="T102" fmla="*/ 9 w 2304"/>
                <a:gd name="T103" fmla="*/ 34 h 1077"/>
                <a:gd name="T104" fmla="*/ 5 w 2304"/>
                <a:gd name="T105" fmla="*/ 28 h 1077"/>
                <a:gd name="T106" fmla="*/ 2 w 2304"/>
                <a:gd name="T107" fmla="*/ 26 h 1077"/>
                <a:gd name="T108" fmla="*/ 5 w 2304"/>
                <a:gd name="T109" fmla="*/ 39 h 1077"/>
                <a:gd name="T110" fmla="*/ 4 w 2304"/>
                <a:gd name="T111" fmla="*/ 42 h 1077"/>
                <a:gd name="T112" fmla="*/ 0 w 2304"/>
                <a:gd name="T113" fmla="*/ 39 h 1077"/>
                <a:gd name="T114" fmla="*/ 115 w 2304"/>
                <a:gd name="T115" fmla="*/ 29 h 1077"/>
                <a:gd name="T116" fmla="*/ 110 w 2304"/>
                <a:gd name="T117" fmla="*/ 13 h 1077"/>
                <a:gd name="T118" fmla="*/ 108 w 2304"/>
                <a:gd name="T119" fmla="*/ 9 h 10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4"/>
                <a:gd name="T181" fmla="*/ 0 h 1077"/>
                <a:gd name="T182" fmla="*/ 2304 w 2304"/>
                <a:gd name="T183" fmla="*/ 1077 h 10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4" h="1077">
                  <a:moveTo>
                    <a:pt x="2127" y="132"/>
                  </a:moveTo>
                  <a:lnTo>
                    <a:pt x="2122" y="173"/>
                  </a:lnTo>
                  <a:lnTo>
                    <a:pt x="2123" y="214"/>
                  </a:lnTo>
                  <a:lnTo>
                    <a:pt x="2129" y="255"/>
                  </a:lnTo>
                  <a:lnTo>
                    <a:pt x="2137" y="295"/>
                  </a:lnTo>
                  <a:lnTo>
                    <a:pt x="2146" y="335"/>
                  </a:lnTo>
                  <a:lnTo>
                    <a:pt x="2155" y="376"/>
                  </a:lnTo>
                  <a:lnTo>
                    <a:pt x="2163" y="416"/>
                  </a:lnTo>
                  <a:lnTo>
                    <a:pt x="2168" y="457"/>
                  </a:lnTo>
                  <a:lnTo>
                    <a:pt x="2168" y="524"/>
                  </a:lnTo>
                  <a:lnTo>
                    <a:pt x="2168" y="592"/>
                  </a:lnTo>
                  <a:lnTo>
                    <a:pt x="2168" y="659"/>
                  </a:lnTo>
                  <a:lnTo>
                    <a:pt x="2168" y="727"/>
                  </a:lnTo>
                  <a:lnTo>
                    <a:pt x="2167" y="682"/>
                  </a:lnTo>
                  <a:lnTo>
                    <a:pt x="2162" y="637"/>
                  </a:lnTo>
                  <a:lnTo>
                    <a:pt x="2155" y="593"/>
                  </a:lnTo>
                  <a:lnTo>
                    <a:pt x="2145" y="550"/>
                  </a:lnTo>
                  <a:lnTo>
                    <a:pt x="2134" y="507"/>
                  </a:lnTo>
                  <a:lnTo>
                    <a:pt x="2120" y="464"/>
                  </a:lnTo>
                  <a:lnTo>
                    <a:pt x="2104" y="422"/>
                  </a:lnTo>
                  <a:lnTo>
                    <a:pt x="2086" y="380"/>
                  </a:lnTo>
                  <a:lnTo>
                    <a:pt x="2067" y="340"/>
                  </a:lnTo>
                  <a:lnTo>
                    <a:pt x="2046" y="300"/>
                  </a:lnTo>
                  <a:lnTo>
                    <a:pt x="2024" y="259"/>
                  </a:lnTo>
                  <a:lnTo>
                    <a:pt x="2002" y="220"/>
                  </a:lnTo>
                  <a:lnTo>
                    <a:pt x="1978" y="181"/>
                  </a:lnTo>
                  <a:lnTo>
                    <a:pt x="1955" y="143"/>
                  </a:lnTo>
                  <a:lnTo>
                    <a:pt x="1930" y="106"/>
                  </a:lnTo>
                  <a:lnTo>
                    <a:pt x="1905" y="69"/>
                  </a:lnTo>
                  <a:lnTo>
                    <a:pt x="1911" y="126"/>
                  </a:lnTo>
                  <a:lnTo>
                    <a:pt x="1920" y="180"/>
                  </a:lnTo>
                  <a:lnTo>
                    <a:pt x="1933" y="234"/>
                  </a:lnTo>
                  <a:lnTo>
                    <a:pt x="1947" y="287"/>
                  </a:lnTo>
                  <a:lnTo>
                    <a:pt x="1961" y="341"/>
                  </a:lnTo>
                  <a:lnTo>
                    <a:pt x="1973" y="395"/>
                  </a:lnTo>
                  <a:lnTo>
                    <a:pt x="1983" y="449"/>
                  </a:lnTo>
                  <a:lnTo>
                    <a:pt x="1988" y="506"/>
                  </a:lnTo>
                  <a:lnTo>
                    <a:pt x="1988" y="545"/>
                  </a:lnTo>
                  <a:lnTo>
                    <a:pt x="1988" y="585"/>
                  </a:lnTo>
                  <a:lnTo>
                    <a:pt x="1988" y="627"/>
                  </a:lnTo>
                  <a:lnTo>
                    <a:pt x="1988" y="667"/>
                  </a:lnTo>
                  <a:lnTo>
                    <a:pt x="1986" y="627"/>
                  </a:lnTo>
                  <a:lnTo>
                    <a:pt x="1983" y="586"/>
                  </a:lnTo>
                  <a:lnTo>
                    <a:pt x="1978" y="547"/>
                  </a:lnTo>
                  <a:lnTo>
                    <a:pt x="1971" y="508"/>
                  </a:lnTo>
                  <a:lnTo>
                    <a:pt x="1962" y="469"/>
                  </a:lnTo>
                  <a:lnTo>
                    <a:pt x="1953" y="431"/>
                  </a:lnTo>
                  <a:lnTo>
                    <a:pt x="1941" y="393"/>
                  </a:lnTo>
                  <a:lnTo>
                    <a:pt x="1928" y="355"/>
                  </a:lnTo>
                  <a:lnTo>
                    <a:pt x="1915" y="317"/>
                  </a:lnTo>
                  <a:lnTo>
                    <a:pt x="1898" y="280"/>
                  </a:lnTo>
                  <a:lnTo>
                    <a:pt x="1882" y="244"/>
                  </a:lnTo>
                  <a:lnTo>
                    <a:pt x="1865" y="209"/>
                  </a:lnTo>
                  <a:lnTo>
                    <a:pt x="1846" y="173"/>
                  </a:lnTo>
                  <a:lnTo>
                    <a:pt x="1826" y="137"/>
                  </a:lnTo>
                  <a:lnTo>
                    <a:pt x="1804" y="103"/>
                  </a:lnTo>
                  <a:lnTo>
                    <a:pt x="1782" y="69"/>
                  </a:lnTo>
                  <a:lnTo>
                    <a:pt x="1784" y="165"/>
                  </a:lnTo>
                  <a:lnTo>
                    <a:pt x="1789" y="261"/>
                  </a:lnTo>
                  <a:lnTo>
                    <a:pt x="1796" y="356"/>
                  </a:lnTo>
                  <a:lnTo>
                    <a:pt x="1803" y="451"/>
                  </a:lnTo>
                  <a:lnTo>
                    <a:pt x="1807" y="545"/>
                  </a:lnTo>
                  <a:lnTo>
                    <a:pt x="1810" y="639"/>
                  </a:lnTo>
                  <a:lnTo>
                    <a:pt x="1809" y="735"/>
                  </a:lnTo>
                  <a:lnTo>
                    <a:pt x="1802" y="831"/>
                  </a:lnTo>
                  <a:lnTo>
                    <a:pt x="1798" y="786"/>
                  </a:lnTo>
                  <a:lnTo>
                    <a:pt x="1793" y="740"/>
                  </a:lnTo>
                  <a:lnTo>
                    <a:pt x="1787" y="695"/>
                  </a:lnTo>
                  <a:lnTo>
                    <a:pt x="1781" y="650"/>
                  </a:lnTo>
                  <a:lnTo>
                    <a:pt x="1773" y="605"/>
                  </a:lnTo>
                  <a:lnTo>
                    <a:pt x="1765" y="560"/>
                  </a:lnTo>
                  <a:lnTo>
                    <a:pt x="1754" y="516"/>
                  </a:lnTo>
                  <a:lnTo>
                    <a:pt x="1744" y="472"/>
                  </a:lnTo>
                  <a:lnTo>
                    <a:pt x="1731" y="429"/>
                  </a:lnTo>
                  <a:lnTo>
                    <a:pt x="1718" y="385"/>
                  </a:lnTo>
                  <a:lnTo>
                    <a:pt x="1703" y="342"/>
                  </a:lnTo>
                  <a:lnTo>
                    <a:pt x="1687" y="301"/>
                  </a:lnTo>
                  <a:lnTo>
                    <a:pt x="1668" y="259"/>
                  </a:lnTo>
                  <a:lnTo>
                    <a:pt x="1647" y="218"/>
                  </a:lnTo>
                  <a:lnTo>
                    <a:pt x="1627" y="178"/>
                  </a:lnTo>
                  <a:lnTo>
                    <a:pt x="1602" y="138"/>
                  </a:lnTo>
                  <a:lnTo>
                    <a:pt x="1610" y="223"/>
                  </a:lnTo>
                  <a:lnTo>
                    <a:pt x="1615" y="307"/>
                  </a:lnTo>
                  <a:lnTo>
                    <a:pt x="1615" y="391"/>
                  </a:lnTo>
                  <a:lnTo>
                    <a:pt x="1612" y="475"/>
                  </a:lnTo>
                  <a:lnTo>
                    <a:pt x="1606" y="559"/>
                  </a:lnTo>
                  <a:lnTo>
                    <a:pt x="1598" y="643"/>
                  </a:lnTo>
                  <a:lnTo>
                    <a:pt x="1587" y="727"/>
                  </a:lnTo>
                  <a:lnTo>
                    <a:pt x="1575" y="810"/>
                  </a:lnTo>
                  <a:lnTo>
                    <a:pt x="1574" y="717"/>
                  </a:lnTo>
                  <a:lnTo>
                    <a:pt x="1568" y="623"/>
                  </a:lnTo>
                  <a:lnTo>
                    <a:pt x="1559" y="531"/>
                  </a:lnTo>
                  <a:lnTo>
                    <a:pt x="1546" y="438"/>
                  </a:lnTo>
                  <a:lnTo>
                    <a:pt x="1528" y="347"/>
                  </a:lnTo>
                  <a:lnTo>
                    <a:pt x="1505" y="256"/>
                  </a:lnTo>
                  <a:lnTo>
                    <a:pt x="1477" y="165"/>
                  </a:lnTo>
                  <a:lnTo>
                    <a:pt x="1443" y="76"/>
                  </a:lnTo>
                  <a:lnTo>
                    <a:pt x="1438" y="66"/>
                  </a:lnTo>
                  <a:lnTo>
                    <a:pt x="1432" y="56"/>
                  </a:lnTo>
                  <a:lnTo>
                    <a:pt x="1425" y="45"/>
                  </a:lnTo>
                  <a:lnTo>
                    <a:pt x="1418" y="36"/>
                  </a:lnTo>
                  <a:lnTo>
                    <a:pt x="1409" y="26"/>
                  </a:lnTo>
                  <a:lnTo>
                    <a:pt x="1401" y="18"/>
                  </a:lnTo>
                  <a:lnTo>
                    <a:pt x="1392" y="8"/>
                  </a:lnTo>
                  <a:lnTo>
                    <a:pt x="1381" y="0"/>
                  </a:lnTo>
                  <a:lnTo>
                    <a:pt x="1399" y="58"/>
                  </a:lnTo>
                  <a:lnTo>
                    <a:pt x="1412" y="114"/>
                  </a:lnTo>
                  <a:lnTo>
                    <a:pt x="1424" y="172"/>
                  </a:lnTo>
                  <a:lnTo>
                    <a:pt x="1433" y="229"/>
                  </a:lnTo>
                  <a:lnTo>
                    <a:pt x="1440" y="288"/>
                  </a:lnTo>
                  <a:lnTo>
                    <a:pt x="1443" y="346"/>
                  </a:lnTo>
                  <a:lnTo>
                    <a:pt x="1445" y="404"/>
                  </a:lnTo>
                  <a:lnTo>
                    <a:pt x="1443" y="464"/>
                  </a:lnTo>
                  <a:lnTo>
                    <a:pt x="1439" y="505"/>
                  </a:lnTo>
                  <a:lnTo>
                    <a:pt x="1433" y="545"/>
                  </a:lnTo>
                  <a:lnTo>
                    <a:pt x="1425" y="584"/>
                  </a:lnTo>
                  <a:lnTo>
                    <a:pt x="1416" y="623"/>
                  </a:lnTo>
                  <a:lnTo>
                    <a:pt x="1407" y="662"/>
                  </a:lnTo>
                  <a:lnTo>
                    <a:pt x="1399" y="702"/>
                  </a:lnTo>
                  <a:lnTo>
                    <a:pt x="1393" y="742"/>
                  </a:lnTo>
                  <a:lnTo>
                    <a:pt x="1388" y="782"/>
                  </a:lnTo>
                  <a:lnTo>
                    <a:pt x="1385" y="712"/>
                  </a:lnTo>
                  <a:lnTo>
                    <a:pt x="1380" y="641"/>
                  </a:lnTo>
                  <a:lnTo>
                    <a:pt x="1372" y="570"/>
                  </a:lnTo>
                  <a:lnTo>
                    <a:pt x="1359" y="500"/>
                  </a:lnTo>
                  <a:lnTo>
                    <a:pt x="1340" y="433"/>
                  </a:lnTo>
                  <a:lnTo>
                    <a:pt x="1314" y="369"/>
                  </a:lnTo>
                  <a:lnTo>
                    <a:pt x="1280" y="307"/>
                  </a:lnTo>
                  <a:lnTo>
                    <a:pt x="1236" y="250"/>
                  </a:lnTo>
                  <a:lnTo>
                    <a:pt x="1240" y="316"/>
                  </a:lnTo>
                  <a:lnTo>
                    <a:pt x="1244" y="381"/>
                  </a:lnTo>
                  <a:lnTo>
                    <a:pt x="1249" y="449"/>
                  </a:lnTo>
                  <a:lnTo>
                    <a:pt x="1252" y="516"/>
                  </a:lnTo>
                  <a:lnTo>
                    <a:pt x="1252" y="583"/>
                  </a:lnTo>
                  <a:lnTo>
                    <a:pt x="1249" y="651"/>
                  </a:lnTo>
                  <a:lnTo>
                    <a:pt x="1240" y="717"/>
                  </a:lnTo>
                  <a:lnTo>
                    <a:pt x="1222" y="782"/>
                  </a:lnTo>
                  <a:lnTo>
                    <a:pt x="1219" y="735"/>
                  </a:lnTo>
                  <a:lnTo>
                    <a:pt x="1214" y="688"/>
                  </a:lnTo>
                  <a:lnTo>
                    <a:pt x="1207" y="641"/>
                  </a:lnTo>
                  <a:lnTo>
                    <a:pt x="1199" y="593"/>
                  </a:lnTo>
                  <a:lnTo>
                    <a:pt x="1190" y="546"/>
                  </a:lnTo>
                  <a:lnTo>
                    <a:pt x="1178" y="500"/>
                  </a:lnTo>
                  <a:lnTo>
                    <a:pt x="1165" y="454"/>
                  </a:lnTo>
                  <a:lnTo>
                    <a:pt x="1149" y="408"/>
                  </a:lnTo>
                  <a:lnTo>
                    <a:pt x="1131" y="363"/>
                  </a:lnTo>
                  <a:lnTo>
                    <a:pt x="1112" y="320"/>
                  </a:lnTo>
                  <a:lnTo>
                    <a:pt x="1090" y="278"/>
                  </a:lnTo>
                  <a:lnTo>
                    <a:pt x="1066" y="236"/>
                  </a:lnTo>
                  <a:lnTo>
                    <a:pt x="1039" y="197"/>
                  </a:lnTo>
                  <a:lnTo>
                    <a:pt x="1010" y="159"/>
                  </a:lnTo>
                  <a:lnTo>
                    <a:pt x="979" y="123"/>
                  </a:lnTo>
                  <a:lnTo>
                    <a:pt x="946" y="90"/>
                  </a:lnTo>
                  <a:lnTo>
                    <a:pt x="960" y="175"/>
                  </a:lnTo>
                  <a:lnTo>
                    <a:pt x="977" y="261"/>
                  </a:lnTo>
                  <a:lnTo>
                    <a:pt x="993" y="346"/>
                  </a:lnTo>
                  <a:lnTo>
                    <a:pt x="1009" y="430"/>
                  </a:lnTo>
                  <a:lnTo>
                    <a:pt x="1023" y="514"/>
                  </a:lnTo>
                  <a:lnTo>
                    <a:pt x="1032" y="598"/>
                  </a:lnTo>
                  <a:lnTo>
                    <a:pt x="1037" y="683"/>
                  </a:lnTo>
                  <a:lnTo>
                    <a:pt x="1036" y="768"/>
                  </a:lnTo>
                  <a:lnTo>
                    <a:pt x="1024" y="729"/>
                  </a:lnTo>
                  <a:lnTo>
                    <a:pt x="1008" y="691"/>
                  </a:lnTo>
                  <a:lnTo>
                    <a:pt x="991" y="654"/>
                  </a:lnTo>
                  <a:lnTo>
                    <a:pt x="969" y="619"/>
                  </a:lnTo>
                  <a:lnTo>
                    <a:pt x="946" y="585"/>
                  </a:lnTo>
                  <a:lnTo>
                    <a:pt x="919" y="553"/>
                  </a:lnTo>
                  <a:lnTo>
                    <a:pt x="892" y="523"/>
                  </a:lnTo>
                  <a:lnTo>
                    <a:pt x="862" y="494"/>
                  </a:lnTo>
                  <a:lnTo>
                    <a:pt x="829" y="468"/>
                  </a:lnTo>
                  <a:lnTo>
                    <a:pt x="796" y="444"/>
                  </a:lnTo>
                  <a:lnTo>
                    <a:pt x="760" y="421"/>
                  </a:lnTo>
                  <a:lnTo>
                    <a:pt x="725" y="400"/>
                  </a:lnTo>
                  <a:lnTo>
                    <a:pt x="688" y="381"/>
                  </a:lnTo>
                  <a:lnTo>
                    <a:pt x="650" y="365"/>
                  </a:lnTo>
                  <a:lnTo>
                    <a:pt x="612" y="351"/>
                  </a:lnTo>
                  <a:lnTo>
                    <a:pt x="573" y="340"/>
                  </a:lnTo>
                  <a:lnTo>
                    <a:pt x="596" y="358"/>
                  </a:lnTo>
                  <a:lnTo>
                    <a:pt x="616" y="379"/>
                  </a:lnTo>
                  <a:lnTo>
                    <a:pt x="637" y="401"/>
                  </a:lnTo>
                  <a:lnTo>
                    <a:pt x="655" y="424"/>
                  </a:lnTo>
                  <a:lnTo>
                    <a:pt x="673" y="448"/>
                  </a:lnTo>
                  <a:lnTo>
                    <a:pt x="689" y="474"/>
                  </a:lnTo>
                  <a:lnTo>
                    <a:pt x="703" y="500"/>
                  </a:lnTo>
                  <a:lnTo>
                    <a:pt x="717" y="527"/>
                  </a:lnTo>
                  <a:lnTo>
                    <a:pt x="728" y="554"/>
                  </a:lnTo>
                  <a:lnTo>
                    <a:pt x="737" y="582"/>
                  </a:lnTo>
                  <a:lnTo>
                    <a:pt x="746" y="611"/>
                  </a:lnTo>
                  <a:lnTo>
                    <a:pt x="753" y="639"/>
                  </a:lnTo>
                  <a:lnTo>
                    <a:pt x="759" y="668"/>
                  </a:lnTo>
                  <a:lnTo>
                    <a:pt x="763" y="697"/>
                  </a:lnTo>
                  <a:lnTo>
                    <a:pt x="765" y="726"/>
                  </a:lnTo>
                  <a:lnTo>
                    <a:pt x="766" y="755"/>
                  </a:lnTo>
                  <a:lnTo>
                    <a:pt x="753" y="736"/>
                  </a:lnTo>
                  <a:lnTo>
                    <a:pt x="740" y="718"/>
                  </a:lnTo>
                  <a:lnTo>
                    <a:pt x="727" y="700"/>
                  </a:lnTo>
                  <a:lnTo>
                    <a:pt x="714" y="684"/>
                  </a:lnTo>
                  <a:lnTo>
                    <a:pt x="700" y="668"/>
                  </a:lnTo>
                  <a:lnTo>
                    <a:pt x="687" y="653"/>
                  </a:lnTo>
                  <a:lnTo>
                    <a:pt x="673" y="638"/>
                  </a:lnTo>
                  <a:lnTo>
                    <a:pt x="658" y="624"/>
                  </a:lnTo>
                  <a:lnTo>
                    <a:pt x="643" y="611"/>
                  </a:lnTo>
                  <a:lnTo>
                    <a:pt x="628" y="597"/>
                  </a:lnTo>
                  <a:lnTo>
                    <a:pt x="613" y="584"/>
                  </a:lnTo>
                  <a:lnTo>
                    <a:pt x="596" y="571"/>
                  </a:lnTo>
                  <a:lnTo>
                    <a:pt x="579" y="558"/>
                  </a:lnTo>
                  <a:lnTo>
                    <a:pt x="561" y="545"/>
                  </a:lnTo>
                  <a:lnTo>
                    <a:pt x="544" y="532"/>
                  </a:lnTo>
                  <a:lnTo>
                    <a:pt x="524" y="520"/>
                  </a:lnTo>
                  <a:lnTo>
                    <a:pt x="516" y="508"/>
                  </a:lnTo>
                  <a:lnTo>
                    <a:pt x="503" y="480"/>
                  </a:lnTo>
                  <a:lnTo>
                    <a:pt x="487" y="442"/>
                  </a:lnTo>
                  <a:lnTo>
                    <a:pt x="471" y="400"/>
                  </a:lnTo>
                  <a:lnTo>
                    <a:pt x="454" y="357"/>
                  </a:lnTo>
                  <a:lnTo>
                    <a:pt x="440" y="320"/>
                  </a:lnTo>
                  <a:lnTo>
                    <a:pt x="431" y="295"/>
                  </a:lnTo>
                  <a:lnTo>
                    <a:pt x="427" y="285"/>
                  </a:lnTo>
                  <a:lnTo>
                    <a:pt x="424" y="325"/>
                  </a:lnTo>
                  <a:lnTo>
                    <a:pt x="426" y="380"/>
                  </a:lnTo>
                  <a:lnTo>
                    <a:pt x="432" y="446"/>
                  </a:lnTo>
                  <a:lnTo>
                    <a:pt x="441" y="516"/>
                  </a:lnTo>
                  <a:lnTo>
                    <a:pt x="450" y="586"/>
                  </a:lnTo>
                  <a:lnTo>
                    <a:pt x="456" y="652"/>
                  </a:lnTo>
                  <a:lnTo>
                    <a:pt x="458" y="707"/>
                  </a:lnTo>
                  <a:lnTo>
                    <a:pt x="455" y="748"/>
                  </a:lnTo>
                  <a:lnTo>
                    <a:pt x="442" y="707"/>
                  </a:lnTo>
                  <a:lnTo>
                    <a:pt x="430" y="668"/>
                  </a:lnTo>
                  <a:lnTo>
                    <a:pt x="416" y="628"/>
                  </a:lnTo>
                  <a:lnTo>
                    <a:pt x="401" y="589"/>
                  </a:lnTo>
                  <a:lnTo>
                    <a:pt x="385" y="550"/>
                  </a:lnTo>
                  <a:lnTo>
                    <a:pt x="369" y="510"/>
                  </a:lnTo>
                  <a:lnTo>
                    <a:pt x="351" y="471"/>
                  </a:lnTo>
                  <a:lnTo>
                    <a:pt x="333" y="433"/>
                  </a:lnTo>
                  <a:lnTo>
                    <a:pt x="314" y="395"/>
                  </a:lnTo>
                  <a:lnTo>
                    <a:pt x="295" y="357"/>
                  </a:lnTo>
                  <a:lnTo>
                    <a:pt x="274" y="319"/>
                  </a:lnTo>
                  <a:lnTo>
                    <a:pt x="253" y="282"/>
                  </a:lnTo>
                  <a:lnTo>
                    <a:pt x="233" y="246"/>
                  </a:lnTo>
                  <a:lnTo>
                    <a:pt x="211" y="210"/>
                  </a:lnTo>
                  <a:lnTo>
                    <a:pt x="188" y="174"/>
                  </a:lnTo>
                  <a:lnTo>
                    <a:pt x="165" y="138"/>
                  </a:lnTo>
                  <a:lnTo>
                    <a:pt x="176" y="198"/>
                  </a:lnTo>
                  <a:lnTo>
                    <a:pt x="190" y="257"/>
                  </a:lnTo>
                  <a:lnTo>
                    <a:pt x="204" y="316"/>
                  </a:lnTo>
                  <a:lnTo>
                    <a:pt x="219" y="375"/>
                  </a:lnTo>
                  <a:lnTo>
                    <a:pt x="234" y="433"/>
                  </a:lnTo>
                  <a:lnTo>
                    <a:pt x="248" y="491"/>
                  </a:lnTo>
                  <a:lnTo>
                    <a:pt x="259" y="551"/>
                  </a:lnTo>
                  <a:lnTo>
                    <a:pt x="268" y="609"/>
                  </a:lnTo>
                  <a:lnTo>
                    <a:pt x="268" y="635"/>
                  </a:lnTo>
                  <a:lnTo>
                    <a:pt x="268" y="658"/>
                  </a:lnTo>
                  <a:lnTo>
                    <a:pt x="268" y="681"/>
                  </a:lnTo>
                  <a:lnTo>
                    <a:pt x="268" y="706"/>
                  </a:lnTo>
                  <a:lnTo>
                    <a:pt x="260" y="683"/>
                  </a:lnTo>
                  <a:lnTo>
                    <a:pt x="250" y="660"/>
                  </a:lnTo>
                  <a:lnTo>
                    <a:pt x="240" y="638"/>
                  </a:lnTo>
                  <a:lnTo>
                    <a:pt x="228" y="616"/>
                  </a:lnTo>
                  <a:lnTo>
                    <a:pt x="215" y="596"/>
                  </a:lnTo>
                  <a:lnTo>
                    <a:pt x="202" y="575"/>
                  </a:lnTo>
                  <a:lnTo>
                    <a:pt x="188" y="554"/>
                  </a:lnTo>
                  <a:lnTo>
                    <a:pt x="173" y="535"/>
                  </a:lnTo>
                  <a:lnTo>
                    <a:pt x="157" y="515"/>
                  </a:lnTo>
                  <a:lnTo>
                    <a:pt x="141" y="495"/>
                  </a:lnTo>
                  <a:lnTo>
                    <a:pt x="124" y="477"/>
                  </a:lnTo>
                  <a:lnTo>
                    <a:pt x="107" y="459"/>
                  </a:lnTo>
                  <a:lnTo>
                    <a:pt x="91" y="440"/>
                  </a:lnTo>
                  <a:lnTo>
                    <a:pt x="74" y="423"/>
                  </a:lnTo>
                  <a:lnTo>
                    <a:pt x="56" y="406"/>
                  </a:lnTo>
                  <a:lnTo>
                    <a:pt x="39" y="388"/>
                  </a:lnTo>
                  <a:lnTo>
                    <a:pt x="43" y="431"/>
                  </a:lnTo>
                  <a:lnTo>
                    <a:pt x="51" y="474"/>
                  </a:lnTo>
                  <a:lnTo>
                    <a:pt x="63" y="514"/>
                  </a:lnTo>
                  <a:lnTo>
                    <a:pt x="77" y="554"/>
                  </a:lnTo>
                  <a:lnTo>
                    <a:pt x="90" y="594"/>
                  </a:lnTo>
                  <a:lnTo>
                    <a:pt x="101" y="635"/>
                  </a:lnTo>
                  <a:lnTo>
                    <a:pt x="108" y="677"/>
                  </a:lnTo>
                  <a:lnTo>
                    <a:pt x="109" y="720"/>
                  </a:lnTo>
                  <a:lnTo>
                    <a:pt x="97" y="710"/>
                  </a:lnTo>
                  <a:lnTo>
                    <a:pt x="83" y="698"/>
                  </a:lnTo>
                  <a:lnTo>
                    <a:pt x="70" y="688"/>
                  </a:lnTo>
                  <a:lnTo>
                    <a:pt x="56" y="677"/>
                  </a:lnTo>
                  <a:lnTo>
                    <a:pt x="43" y="668"/>
                  </a:lnTo>
                  <a:lnTo>
                    <a:pt x="29" y="658"/>
                  </a:lnTo>
                  <a:lnTo>
                    <a:pt x="15" y="647"/>
                  </a:lnTo>
                  <a:lnTo>
                    <a:pt x="0" y="638"/>
                  </a:lnTo>
                  <a:lnTo>
                    <a:pt x="0" y="1077"/>
                  </a:lnTo>
                  <a:lnTo>
                    <a:pt x="2304" y="1077"/>
                  </a:lnTo>
                  <a:lnTo>
                    <a:pt x="2304" y="574"/>
                  </a:lnTo>
                  <a:lnTo>
                    <a:pt x="2294" y="522"/>
                  </a:lnTo>
                  <a:lnTo>
                    <a:pt x="2280" y="470"/>
                  </a:lnTo>
                  <a:lnTo>
                    <a:pt x="2265" y="418"/>
                  </a:lnTo>
                  <a:lnTo>
                    <a:pt x="2249" y="368"/>
                  </a:lnTo>
                  <a:lnTo>
                    <a:pt x="2230" y="317"/>
                  </a:lnTo>
                  <a:lnTo>
                    <a:pt x="2211" y="266"/>
                  </a:lnTo>
                  <a:lnTo>
                    <a:pt x="2190" y="217"/>
                  </a:lnTo>
                  <a:lnTo>
                    <a:pt x="2168" y="166"/>
                  </a:lnTo>
                  <a:lnTo>
                    <a:pt x="2162" y="160"/>
                  </a:lnTo>
                  <a:lnTo>
                    <a:pt x="2157" y="153"/>
                  </a:lnTo>
                  <a:lnTo>
                    <a:pt x="2151" y="148"/>
                  </a:lnTo>
                  <a:lnTo>
                    <a:pt x="2145" y="141"/>
                  </a:lnTo>
                  <a:lnTo>
                    <a:pt x="2139" y="136"/>
                  </a:lnTo>
                  <a:lnTo>
                    <a:pt x="2134" y="132"/>
                  </a:lnTo>
                  <a:lnTo>
                    <a:pt x="2130" y="130"/>
                  </a:lnTo>
                  <a:lnTo>
                    <a:pt x="2127" y="132"/>
                  </a:lnTo>
                  <a:close/>
                </a:path>
              </a:pathLst>
            </a:custGeom>
            <a:gradFill rotWithShape="1">
              <a:gsLst>
                <a:gs pos="0">
                  <a:srgbClr val="CC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13" name="Group 139"/>
          <p:cNvGrpSpPr/>
          <p:nvPr/>
        </p:nvGrpSpPr>
        <p:grpSpPr bwMode="auto">
          <a:xfrm>
            <a:off x="2051050" y="4724400"/>
            <a:ext cx="7151688" cy="1444625"/>
            <a:chOff x="1278" y="2976"/>
            <a:chExt cx="4505" cy="910"/>
          </a:xfrm>
        </p:grpSpPr>
        <p:grpSp>
          <p:nvGrpSpPr>
            <p:cNvPr id="4886" name="Group 99"/>
            <p:cNvGrpSpPr/>
            <p:nvPr/>
          </p:nvGrpSpPr>
          <p:grpSpPr bwMode="auto">
            <a:xfrm>
              <a:off x="4150" y="2976"/>
              <a:ext cx="1606" cy="408"/>
              <a:chOff x="4177" y="4065"/>
              <a:chExt cx="1606" cy="272"/>
            </a:xfrm>
          </p:grpSpPr>
          <p:sp>
            <p:nvSpPr>
              <p:cNvPr id="4907" name="Freeform 100"/>
              <p:cNvSpPr/>
              <p:nvPr/>
            </p:nvSpPr>
            <p:spPr bwMode="auto">
              <a:xfrm>
                <a:off x="5266" y="4071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08" name="Freeform 101"/>
              <p:cNvSpPr/>
              <p:nvPr/>
            </p:nvSpPr>
            <p:spPr bwMode="auto">
              <a:xfrm>
                <a:off x="4948" y="4065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09" name="Freeform 102"/>
              <p:cNvSpPr/>
              <p:nvPr/>
            </p:nvSpPr>
            <p:spPr bwMode="auto">
              <a:xfrm>
                <a:off x="4540" y="4071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10" name="Freeform 103"/>
              <p:cNvSpPr/>
              <p:nvPr/>
            </p:nvSpPr>
            <p:spPr bwMode="auto">
              <a:xfrm>
                <a:off x="4177" y="4065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87" name="Group 104"/>
            <p:cNvGrpSpPr/>
            <p:nvPr/>
          </p:nvGrpSpPr>
          <p:grpSpPr bwMode="auto">
            <a:xfrm rot="-1080145">
              <a:off x="1278" y="3387"/>
              <a:ext cx="2241" cy="499"/>
              <a:chOff x="4177" y="4065"/>
              <a:chExt cx="1606" cy="272"/>
            </a:xfrm>
          </p:grpSpPr>
          <p:sp>
            <p:nvSpPr>
              <p:cNvPr id="4903" name="Freeform 105"/>
              <p:cNvSpPr/>
              <p:nvPr/>
            </p:nvSpPr>
            <p:spPr bwMode="auto">
              <a:xfrm>
                <a:off x="5266" y="4071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04" name="Freeform 106"/>
              <p:cNvSpPr/>
              <p:nvPr/>
            </p:nvSpPr>
            <p:spPr bwMode="auto">
              <a:xfrm>
                <a:off x="4948" y="4065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05" name="Freeform 107"/>
              <p:cNvSpPr/>
              <p:nvPr/>
            </p:nvSpPr>
            <p:spPr bwMode="auto">
              <a:xfrm>
                <a:off x="4540" y="4071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06" name="Freeform 108"/>
              <p:cNvSpPr/>
              <p:nvPr/>
            </p:nvSpPr>
            <p:spPr bwMode="auto">
              <a:xfrm>
                <a:off x="4177" y="4065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88" name="Group 119"/>
            <p:cNvGrpSpPr/>
            <p:nvPr/>
          </p:nvGrpSpPr>
          <p:grpSpPr bwMode="auto">
            <a:xfrm rot="-371115">
              <a:off x="2836" y="3067"/>
              <a:ext cx="1270" cy="408"/>
              <a:chOff x="4177" y="4065"/>
              <a:chExt cx="1606" cy="272"/>
            </a:xfrm>
          </p:grpSpPr>
          <p:sp>
            <p:nvSpPr>
              <p:cNvPr id="4899" name="Freeform 120"/>
              <p:cNvSpPr/>
              <p:nvPr/>
            </p:nvSpPr>
            <p:spPr bwMode="auto">
              <a:xfrm>
                <a:off x="5266" y="4071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00" name="Freeform 121"/>
              <p:cNvSpPr/>
              <p:nvPr/>
            </p:nvSpPr>
            <p:spPr bwMode="auto">
              <a:xfrm>
                <a:off x="4948" y="4065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01" name="Freeform 122"/>
              <p:cNvSpPr/>
              <p:nvPr/>
            </p:nvSpPr>
            <p:spPr bwMode="auto">
              <a:xfrm>
                <a:off x="4540" y="4071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02" name="Freeform 123"/>
              <p:cNvSpPr/>
              <p:nvPr/>
            </p:nvSpPr>
            <p:spPr bwMode="auto">
              <a:xfrm>
                <a:off x="4177" y="4065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89" name="Group 124"/>
            <p:cNvGrpSpPr/>
            <p:nvPr/>
          </p:nvGrpSpPr>
          <p:grpSpPr bwMode="auto">
            <a:xfrm>
              <a:off x="3788" y="2977"/>
              <a:ext cx="1270" cy="408"/>
              <a:chOff x="4177" y="4065"/>
              <a:chExt cx="1606" cy="272"/>
            </a:xfrm>
          </p:grpSpPr>
          <p:sp>
            <p:nvSpPr>
              <p:cNvPr id="4895" name="Freeform 125"/>
              <p:cNvSpPr/>
              <p:nvPr/>
            </p:nvSpPr>
            <p:spPr bwMode="auto">
              <a:xfrm>
                <a:off x="5266" y="4071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96" name="Freeform 126"/>
              <p:cNvSpPr/>
              <p:nvPr/>
            </p:nvSpPr>
            <p:spPr bwMode="auto">
              <a:xfrm>
                <a:off x="4948" y="4065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97" name="Freeform 127"/>
              <p:cNvSpPr/>
              <p:nvPr/>
            </p:nvSpPr>
            <p:spPr bwMode="auto">
              <a:xfrm>
                <a:off x="4540" y="4071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98" name="Freeform 128"/>
              <p:cNvSpPr/>
              <p:nvPr/>
            </p:nvSpPr>
            <p:spPr bwMode="auto">
              <a:xfrm>
                <a:off x="4177" y="4065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90" name="Group 129"/>
            <p:cNvGrpSpPr/>
            <p:nvPr/>
          </p:nvGrpSpPr>
          <p:grpSpPr bwMode="auto">
            <a:xfrm>
              <a:off x="4513" y="2976"/>
              <a:ext cx="1270" cy="408"/>
              <a:chOff x="4177" y="4065"/>
              <a:chExt cx="1606" cy="272"/>
            </a:xfrm>
          </p:grpSpPr>
          <p:sp>
            <p:nvSpPr>
              <p:cNvPr id="4891" name="Freeform 130"/>
              <p:cNvSpPr/>
              <p:nvPr/>
            </p:nvSpPr>
            <p:spPr bwMode="auto">
              <a:xfrm>
                <a:off x="5266" y="4071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92" name="Freeform 131"/>
              <p:cNvSpPr/>
              <p:nvPr/>
            </p:nvSpPr>
            <p:spPr bwMode="auto">
              <a:xfrm>
                <a:off x="4948" y="4065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93" name="Freeform 132"/>
              <p:cNvSpPr/>
              <p:nvPr/>
            </p:nvSpPr>
            <p:spPr bwMode="auto">
              <a:xfrm>
                <a:off x="4540" y="4071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94" name="Freeform 133"/>
              <p:cNvSpPr/>
              <p:nvPr/>
            </p:nvSpPr>
            <p:spPr bwMode="auto">
              <a:xfrm>
                <a:off x="4177" y="4065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14" name="Freeform 9"/>
          <p:cNvSpPr/>
          <p:nvPr/>
        </p:nvSpPr>
        <p:spPr bwMode="auto">
          <a:xfrm>
            <a:off x="1541463" y="5029200"/>
            <a:ext cx="7653337" cy="1854200"/>
          </a:xfrm>
          <a:custGeom>
            <a:avLst/>
            <a:gdLst>
              <a:gd name="T0" fmla="*/ 2147483646 w 4821"/>
              <a:gd name="T1" fmla="*/ 0 h 1168"/>
              <a:gd name="T2" fmla="*/ 2147483646 w 4821"/>
              <a:gd name="T3" fmla="*/ 2147483646 h 1168"/>
              <a:gd name="T4" fmla="*/ 1181952410 w 4821"/>
              <a:gd name="T5" fmla="*/ 2147483646 h 1168"/>
              <a:gd name="T6" fmla="*/ 2147483646 w 4821"/>
              <a:gd name="T7" fmla="*/ 483870000 h 1168"/>
              <a:gd name="T8" fmla="*/ 2147483646 w 4821"/>
              <a:gd name="T9" fmla="*/ 0 h 1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21"/>
              <a:gd name="T16" fmla="*/ 0 h 1168"/>
              <a:gd name="T17" fmla="*/ 4821 w 4821"/>
              <a:gd name="T18" fmla="*/ 1168 h 1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21" h="1168">
                <a:moveTo>
                  <a:pt x="4821" y="0"/>
                </a:moveTo>
                <a:lnTo>
                  <a:pt x="4821" y="1168"/>
                </a:lnTo>
                <a:lnTo>
                  <a:pt x="469" y="1136"/>
                </a:lnTo>
                <a:cubicBezTo>
                  <a:pt x="0" y="973"/>
                  <a:pt x="1269" y="352"/>
                  <a:pt x="2005" y="192"/>
                </a:cubicBezTo>
                <a:cubicBezTo>
                  <a:pt x="2741" y="32"/>
                  <a:pt x="4821" y="0"/>
                  <a:pt x="4821" y="0"/>
                </a:cubicBezTo>
                <a:close/>
              </a:path>
            </a:pathLst>
          </a:custGeom>
          <a:gradFill rotWithShape="1">
            <a:gsLst>
              <a:gs pos="0">
                <a:srgbClr val="CCFF33"/>
              </a:gs>
              <a:gs pos="100000">
                <a:srgbClr val="0099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grpSp>
        <p:nvGrpSpPr>
          <p:cNvPr id="4115" name="Group 97"/>
          <p:cNvGrpSpPr/>
          <p:nvPr/>
        </p:nvGrpSpPr>
        <p:grpSpPr bwMode="auto">
          <a:xfrm>
            <a:off x="2051050" y="6237288"/>
            <a:ext cx="7129463" cy="647700"/>
            <a:chOff x="1292" y="3929"/>
            <a:chExt cx="4491" cy="408"/>
          </a:xfrm>
        </p:grpSpPr>
        <p:grpSp>
          <p:nvGrpSpPr>
            <p:cNvPr id="4851" name="Group 59"/>
            <p:cNvGrpSpPr/>
            <p:nvPr/>
          </p:nvGrpSpPr>
          <p:grpSpPr bwMode="auto">
            <a:xfrm>
              <a:off x="4177" y="3929"/>
              <a:ext cx="1606" cy="408"/>
              <a:chOff x="4177" y="4065"/>
              <a:chExt cx="1606" cy="272"/>
            </a:xfrm>
          </p:grpSpPr>
          <p:sp>
            <p:nvSpPr>
              <p:cNvPr id="4882" name="Freeform 44"/>
              <p:cNvSpPr/>
              <p:nvPr/>
            </p:nvSpPr>
            <p:spPr bwMode="auto">
              <a:xfrm>
                <a:off x="5266" y="4071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83" name="Freeform 56"/>
              <p:cNvSpPr/>
              <p:nvPr/>
            </p:nvSpPr>
            <p:spPr bwMode="auto">
              <a:xfrm>
                <a:off x="4948" y="4065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84" name="Freeform 57"/>
              <p:cNvSpPr/>
              <p:nvPr/>
            </p:nvSpPr>
            <p:spPr bwMode="auto">
              <a:xfrm>
                <a:off x="4540" y="4071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85" name="Freeform 58"/>
              <p:cNvSpPr/>
              <p:nvPr/>
            </p:nvSpPr>
            <p:spPr bwMode="auto">
              <a:xfrm>
                <a:off x="4177" y="4065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52" name="Group 60"/>
            <p:cNvGrpSpPr/>
            <p:nvPr/>
          </p:nvGrpSpPr>
          <p:grpSpPr bwMode="auto">
            <a:xfrm>
              <a:off x="2562" y="3929"/>
              <a:ext cx="1606" cy="408"/>
              <a:chOff x="4177" y="4065"/>
              <a:chExt cx="1606" cy="272"/>
            </a:xfrm>
          </p:grpSpPr>
          <p:sp>
            <p:nvSpPr>
              <p:cNvPr id="4878" name="Freeform 61"/>
              <p:cNvSpPr/>
              <p:nvPr/>
            </p:nvSpPr>
            <p:spPr bwMode="auto">
              <a:xfrm>
                <a:off x="5266" y="4071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79" name="Freeform 62"/>
              <p:cNvSpPr/>
              <p:nvPr/>
            </p:nvSpPr>
            <p:spPr bwMode="auto">
              <a:xfrm>
                <a:off x="4948" y="4065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80" name="Freeform 63"/>
              <p:cNvSpPr/>
              <p:nvPr/>
            </p:nvSpPr>
            <p:spPr bwMode="auto">
              <a:xfrm>
                <a:off x="4540" y="4071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81" name="Freeform 64"/>
              <p:cNvSpPr/>
              <p:nvPr/>
            </p:nvSpPr>
            <p:spPr bwMode="auto">
              <a:xfrm>
                <a:off x="4177" y="4065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53" name="Group 65"/>
            <p:cNvGrpSpPr/>
            <p:nvPr/>
          </p:nvGrpSpPr>
          <p:grpSpPr bwMode="auto">
            <a:xfrm>
              <a:off x="1592" y="3929"/>
              <a:ext cx="1606" cy="408"/>
              <a:chOff x="4177" y="4065"/>
              <a:chExt cx="1606" cy="272"/>
            </a:xfrm>
          </p:grpSpPr>
          <p:sp>
            <p:nvSpPr>
              <p:cNvPr id="4874" name="Freeform 66"/>
              <p:cNvSpPr/>
              <p:nvPr/>
            </p:nvSpPr>
            <p:spPr bwMode="auto">
              <a:xfrm>
                <a:off x="5266" y="4071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75" name="Freeform 67"/>
              <p:cNvSpPr/>
              <p:nvPr/>
            </p:nvSpPr>
            <p:spPr bwMode="auto">
              <a:xfrm>
                <a:off x="4948" y="4065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76" name="Freeform 68"/>
              <p:cNvSpPr/>
              <p:nvPr/>
            </p:nvSpPr>
            <p:spPr bwMode="auto">
              <a:xfrm>
                <a:off x="4540" y="4071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77" name="Freeform 69"/>
              <p:cNvSpPr/>
              <p:nvPr/>
            </p:nvSpPr>
            <p:spPr bwMode="auto">
              <a:xfrm>
                <a:off x="4177" y="4065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54" name="Group 77"/>
            <p:cNvGrpSpPr/>
            <p:nvPr/>
          </p:nvGrpSpPr>
          <p:grpSpPr bwMode="auto">
            <a:xfrm>
              <a:off x="1292" y="3929"/>
              <a:ext cx="1270" cy="408"/>
              <a:chOff x="4177" y="4065"/>
              <a:chExt cx="1606" cy="272"/>
            </a:xfrm>
          </p:grpSpPr>
          <p:sp>
            <p:nvSpPr>
              <p:cNvPr id="4870" name="Freeform 78"/>
              <p:cNvSpPr/>
              <p:nvPr/>
            </p:nvSpPr>
            <p:spPr bwMode="auto">
              <a:xfrm>
                <a:off x="5266" y="4071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71" name="Freeform 79"/>
              <p:cNvSpPr/>
              <p:nvPr/>
            </p:nvSpPr>
            <p:spPr bwMode="auto">
              <a:xfrm>
                <a:off x="4948" y="4065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72" name="Freeform 80"/>
              <p:cNvSpPr/>
              <p:nvPr/>
            </p:nvSpPr>
            <p:spPr bwMode="auto">
              <a:xfrm>
                <a:off x="4540" y="4071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73" name="Freeform 81"/>
              <p:cNvSpPr/>
              <p:nvPr/>
            </p:nvSpPr>
            <p:spPr bwMode="auto">
              <a:xfrm>
                <a:off x="4177" y="4065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55" name="Group 82"/>
            <p:cNvGrpSpPr/>
            <p:nvPr/>
          </p:nvGrpSpPr>
          <p:grpSpPr bwMode="auto">
            <a:xfrm>
              <a:off x="2699" y="3929"/>
              <a:ext cx="1270" cy="408"/>
              <a:chOff x="4177" y="4065"/>
              <a:chExt cx="1606" cy="272"/>
            </a:xfrm>
          </p:grpSpPr>
          <p:sp>
            <p:nvSpPr>
              <p:cNvPr id="4866" name="Freeform 83"/>
              <p:cNvSpPr/>
              <p:nvPr/>
            </p:nvSpPr>
            <p:spPr bwMode="auto">
              <a:xfrm>
                <a:off x="5266" y="4071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67" name="Freeform 84"/>
              <p:cNvSpPr/>
              <p:nvPr/>
            </p:nvSpPr>
            <p:spPr bwMode="auto">
              <a:xfrm>
                <a:off x="4948" y="4065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68" name="Freeform 85"/>
              <p:cNvSpPr/>
              <p:nvPr/>
            </p:nvSpPr>
            <p:spPr bwMode="auto">
              <a:xfrm>
                <a:off x="4540" y="4071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69" name="Freeform 86"/>
              <p:cNvSpPr/>
              <p:nvPr/>
            </p:nvSpPr>
            <p:spPr bwMode="auto">
              <a:xfrm>
                <a:off x="4177" y="4065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56" name="Group 87"/>
            <p:cNvGrpSpPr/>
            <p:nvPr/>
          </p:nvGrpSpPr>
          <p:grpSpPr bwMode="auto">
            <a:xfrm>
              <a:off x="3651" y="3929"/>
              <a:ext cx="1270" cy="408"/>
              <a:chOff x="4177" y="4065"/>
              <a:chExt cx="1606" cy="272"/>
            </a:xfrm>
          </p:grpSpPr>
          <p:sp>
            <p:nvSpPr>
              <p:cNvPr id="4862" name="Freeform 88"/>
              <p:cNvSpPr/>
              <p:nvPr/>
            </p:nvSpPr>
            <p:spPr bwMode="auto">
              <a:xfrm>
                <a:off x="5266" y="4071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63" name="Freeform 89"/>
              <p:cNvSpPr/>
              <p:nvPr/>
            </p:nvSpPr>
            <p:spPr bwMode="auto">
              <a:xfrm>
                <a:off x="4948" y="4065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64" name="Freeform 90"/>
              <p:cNvSpPr/>
              <p:nvPr/>
            </p:nvSpPr>
            <p:spPr bwMode="auto">
              <a:xfrm>
                <a:off x="4540" y="4071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65" name="Freeform 91"/>
              <p:cNvSpPr/>
              <p:nvPr/>
            </p:nvSpPr>
            <p:spPr bwMode="auto">
              <a:xfrm>
                <a:off x="4177" y="4065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57" name="Group 92"/>
            <p:cNvGrpSpPr/>
            <p:nvPr/>
          </p:nvGrpSpPr>
          <p:grpSpPr bwMode="auto">
            <a:xfrm>
              <a:off x="4468" y="3929"/>
              <a:ext cx="1270" cy="408"/>
              <a:chOff x="4177" y="4065"/>
              <a:chExt cx="1606" cy="272"/>
            </a:xfrm>
          </p:grpSpPr>
          <p:sp>
            <p:nvSpPr>
              <p:cNvPr id="4858" name="Freeform 93"/>
              <p:cNvSpPr/>
              <p:nvPr/>
            </p:nvSpPr>
            <p:spPr bwMode="auto">
              <a:xfrm>
                <a:off x="5266" y="4071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59" name="Freeform 94"/>
              <p:cNvSpPr/>
              <p:nvPr/>
            </p:nvSpPr>
            <p:spPr bwMode="auto">
              <a:xfrm>
                <a:off x="4948" y="4065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60" name="Freeform 95"/>
              <p:cNvSpPr/>
              <p:nvPr/>
            </p:nvSpPr>
            <p:spPr bwMode="auto">
              <a:xfrm>
                <a:off x="4540" y="4071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61" name="Freeform 96"/>
              <p:cNvSpPr/>
              <p:nvPr/>
            </p:nvSpPr>
            <p:spPr bwMode="auto">
              <a:xfrm>
                <a:off x="4177" y="4065"/>
                <a:ext cx="517" cy="266"/>
              </a:xfrm>
              <a:custGeom>
                <a:avLst/>
                <a:gdLst>
                  <a:gd name="T0" fmla="*/ 108 w 2304"/>
                  <a:gd name="T1" fmla="*/ 18 h 1077"/>
                  <a:gd name="T2" fmla="*/ 109 w 2304"/>
                  <a:gd name="T3" fmla="*/ 32 h 1077"/>
                  <a:gd name="T4" fmla="*/ 109 w 2304"/>
                  <a:gd name="T5" fmla="*/ 39 h 1077"/>
                  <a:gd name="T6" fmla="*/ 106 w 2304"/>
                  <a:gd name="T7" fmla="*/ 26 h 1077"/>
                  <a:gd name="T8" fmla="*/ 101 w 2304"/>
                  <a:gd name="T9" fmla="*/ 13 h 1077"/>
                  <a:gd name="T10" fmla="*/ 96 w 2304"/>
                  <a:gd name="T11" fmla="*/ 8 h 1077"/>
                  <a:gd name="T12" fmla="*/ 99 w 2304"/>
                  <a:gd name="T13" fmla="*/ 24 h 1077"/>
                  <a:gd name="T14" fmla="*/ 100 w 2304"/>
                  <a:gd name="T15" fmla="*/ 38 h 1077"/>
                  <a:gd name="T16" fmla="*/ 99 w 2304"/>
                  <a:gd name="T17" fmla="*/ 31 h 1077"/>
                  <a:gd name="T18" fmla="*/ 96 w 2304"/>
                  <a:gd name="T19" fmla="*/ 19 h 1077"/>
                  <a:gd name="T20" fmla="*/ 92 w 2304"/>
                  <a:gd name="T21" fmla="*/ 8 h 1077"/>
                  <a:gd name="T22" fmla="*/ 90 w 2304"/>
                  <a:gd name="T23" fmla="*/ 22 h 1077"/>
                  <a:gd name="T24" fmla="*/ 91 w 2304"/>
                  <a:gd name="T25" fmla="*/ 51 h 1077"/>
                  <a:gd name="T26" fmla="*/ 89 w 2304"/>
                  <a:gd name="T27" fmla="*/ 37 h 1077"/>
                  <a:gd name="T28" fmla="*/ 87 w 2304"/>
                  <a:gd name="T29" fmla="*/ 23 h 1077"/>
                  <a:gd name="T30" fmla="*/ 82 w 2304"/>
                  <a:gd name="T31" fmla="*/ 11 h 1077"/>
                  <a:gd name="T32" fmla="*/ 81 w 2304"/>
                  <a:gd name="T33" fmla="*/ 29 h 1077"/>
                  <a:gd name="T34" fmla="*/ 79 w 2304"/>
                  <a:gd name="T35" fmla="*/ 44 h 1077"/>
                  <a:gd name="T36" fmla="*/ 76 w 2304"/>
                  <a:gd name="T37" fmla="*/ 16 h 1077"/>
                  <a:gd name="T38" fmla="*/ 72 w 2304"/>
                  <a:gd name="T39" fmla="*/ 3 h 1077"/>
                  <a:gd name="T40" fmla="*/ 70 w 2304"/>
                  <a:gd name="T41" fmla="*/ 0 h 1077"/>
                  <a:gd name="T42" fmla="*/ 72 w 2304"/>
                  <a:gd name="T43" fmla="*/ 18 h 1077"/>
                  <a:gd name="T44" fmla="*/ 72 w 2304"/>
                  <a:gd name="T45" fmla="*/ 33 h 1077"/>
                  <a:gd name="T46" fmla="*/ 70 w 2304"/>
                  <a:gd name="T47" fmla="*/ 45 h 1077"/>
                  <a:gd name="T48" fmla="*/ 68 w 2304"/>
                  <a:gd name="T49" fmla="*/ 30 h 1077"/>
                  <a:gd name="T50" fmla="*/ 62 w 2304"/>
                  <a:gd name="T51" fmla="*/ 19 h 1077"/>
                  <a:gd name="T52" fmla="*/ 63 w 2304"/>
                  <a:gd name="T53" fmla="*/ 40 h 1077"/>
                  <a:gd name="T54" fmla="*/ 61 w 2304"/>
                  <a:gd name="T55" fmla="*/ 39 h 1077"/>
                  <a:gd name="T56" fmla="*/ 58 w 2304"/>
                  <a:gd name="T57" fmla="*/ 25 h 1077"/>
                  <a:gd name="T58" fmla="*/ 52 w 2304"/>
                  <a:gd name="T59" fmla="*/ 12 h 1077"/>
                  <a:gd name="T60" fmla="*/ 49 w 2304"/>
                  <a:gd name="T61" fmla="*/ 16 h 1077"/>
                  <a:gd name="T62" fmla="*/ 52 w 2304"/>
                  <a:gd name="T63" fmla="*/ 42 h 1077"/>
                  <a:gd name="T64" fmla="*/ 49 w 2304"/>
                  <a:gd name="T65" fmla="*/ 38 h 1077"/>
                  <a:gd name="T66" fmla="*/ 42 w 2304"/>
                  <a:gd name="T67" fmla="*/ 29 h 1077"/>
                  <a:gd name="T68" fmla="*/ 33 w 2304"/>
                  <a:gd name="T69" fmla="*/ 22 h 1077"/>
                  <a:gd name="T70" fmla="*/ 32 w 2304"/>
                  <a:gd name="T71" fmla="*/ 24 h 1077"/>
                  <a:gd name="T72" fmla="*/ 36 w 2304"/>
                  <a:gd name="T73" fmla="*/ 32 h 1077"/>
                  <a:gd name="T74" fmla="*/ 38 w 2304"/>
                  <a:gd name="T75" fmla="*/ 41 h 1077"/>
                  <a:gd name="T76" fmla="*/ 37 w 2304"/>
                  <a:gd name="T77" fmla="*/ 44 h 1077"/>
                  <a:gd name="T78" fmla="*/ 34 w 2304"/>
                  <a:gd name="T79" fmla="*/ 39 h 1077"/>
                  <a:gd name="T80" fmla="*/ 30 w 2304"/>
                  <a:gd name="T81" fmla="*/ 35 h 1077"/>
                  <a:gd name="T82" fmla="*/ 26 w 2304"/>
                  <a:gd name="T83" fmla="*/ 31 h 1077"/>
                  <a:gd name="T84" fmla="*/ 22 w 2304"/>
                  <a:gd name="T85" fmla="*/ 20 h 1077"/>
                  <a:gd name="T86" fmla="*/ 22 w 2304"/>
                  <a:gd name="T87" fmla="*/ 27 h 1077"/>
                  <a:gd name="T88" fmla="*/ 23 w 2304"/>
                  <a:gd name="T89" fmla="*/ 46 h 1077"/>
                  <a:gd name="T90" fmla="*/ 19 w 2304"/>
                  <a:gd name="T91" fmla="*/ 34 h 1077"/>
                  <a:gd name="T92" fmla="*/ 15 w 2304"/>
                  <a:gd name="T93" fmla="*/ 22 h 1077"/>
                  <a:gd name="T94" fmla="*/ 9 w 2304"/>
                  <a:gd name="T95" fmla="*/ 11 h 1077"/>
                  <a:gd name="T96" fmla="*/ 11 w 2304"/>
                  <a:gd name="T97" fmla="*/ 23 h 1077"/>
                  <a:gd name="T98" fmla="*/ 13 w 2304"/>
                  <a:gd name="T99" fmla="*/ 39 h 1077"/>
                  <a:gd name="T100" fmla="*/ 13 w 2304"/>
                  <a:gd name="T101" fmla="*/ 40 h 1077"/>
                  <a:gd name="T102" fmla="*/ 9 w 2304"/>
                  <a:gd name="T103" fmla="*/ 34 h 1077"/>
                  <a:gd name="T104" fmla="*/ 5 w 2304"/>
                  <a:gd name="T105" fmla="*/ 28 h 1077"/>
                  <a:gd name="T106" fmla="*/ 2 w 2304"/>
                  <a:gd name="T107" fmla="*/ 26 h 1077"/>
                  <a:gd name="T108" fmla="*/ 5 w 2304"/>
                  <a:gd name="T109" fmla="*/ 39 h 1077"/>
                  <a:gd name="T110" fmla="*/ 4 w 2304"/>
                  <a:gd name="T111" fmla="*/ 42 h 1077"/>
                  <a:gd name="T112" fmla="*/ 0 w 2304"/>
                  <a:gd name="T113" fmla="*/ 39 h 1077"/>
                  <a:gd name="T114" fmla="*/ 115 w 2304"/>
                  <a:gd name="T115" fmla="*/ 29 h 1077"/>
                  <a:gd name="T116" fmla="*/ 110 w 2304"/>
                  <a:gd name="T117" fmla="*/ 13 h 1077"/>
                  <a:gd name="T118" fmla="*/ 108 w 2304"/>
                  <a:gd name="T119" fmla="*/ 9 h 10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4"/>
                  <a:gd name="T181" fmla="*/ 0 h 1077"/>
                  <a:gd name="T182" fmla="*/ 2304 w 2304"/>
                  <a:gd name="T183" fmla="*/ 1077 h 10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4" h="1077">
                    <a:moveTo>
                      <a:pt x="2127" y="132"/>
                    </a:moveTo>
                    <a:lnTo>
                      <a:pt x="2122" y="173"/>
                    </a:lnTo>
                    <a:lnTo>
                      <a:pt x="2123" y="214"/>
                    </a:lnTo>
                    <a:lnTo>
                      <a:pt x="2129" y="255"/>
                    </a:lnTo>
                    <a:lnTo>
                      <a:pt x="2137" y="295"/>
                    </a:lnTo>
                    <a:lnTo>
                      <a:pt x="2146" y="335"/>
                    </a:lnTo>
                    <a:lnTo>
                      <a:pt x="2155" y="376"/>
                    </a:lnTo>
                    <a:lnTo>
                      <a:pt x="2163" y="416"/>
                    </a:lnTo>
                    <a:lnTo>
                      <a:pt x="2168" y="457"/>
                    </a:lnTo>
                    <a:lnTo>
                      <a:pt x="2168" y="524"/>
                    </a:lnTo>
                    <a:lnTo>
                      <a:pt x="2168" y="592"/>
                    </a:lnTo>
                    <a:lnTo>
                      <a:pt x="2168" y="659"/>
                    </a:lnTo>
                    <a:lnTo>
                      <a:pt x="2168" y="727"/>
                    </a:lnTo>
                    <a:lnTo>
                      <a:pt x="2167" y="682"/>
                    </a:lnTo>
                    <a:lnTo>
                      <a:pt x="2162" y="637"/>
                    </a:lnTo>
                    <a:lnTo>
                      <a:pt x="2155" y="593"/>
                    </a:lnTo>
                    <a:lnTo>
                      <a:pt x="2145" y="550"/>
                    </a:lnTo>
                    <a:lnTo>
                      <a:pt x="2134" y="507"/>
                    </a:lnTo>
                    <a:lnTo>
                      <a:pt x="2120" y="464"/>
                    </a:lnTo>
                    <a:lnTo>
                      <a:pt x="2104" y="422"/>
                    </a:lnTo>
                    <a:lnTo>
                      <a:pt x="2086" y="380"/>
                    </a:lnTo>
                    <a:lnTo>
                      <a:pt x="2067" y="340"/>
                    </a:lnTo>
                    <a:lnTo>
                      <a:pt x="2046" y="300"/>
                    </a:lnTo>
                    <a:lnTo>
                      <a:pt x="2024" y="259"/>
                    </a:lnTo>
                    <a:lnTo>
                      <a:pt x="2002" y="220"/>
                    </a:lnTo>
                    <a:lnTo>
                      <a:pt x="1978" y="181"/>
                    </a:lnTo>
                    <a:lnTo>
                      <a:pt x="1955" y="143"/>
                    </a:lnTo>
                    <a:lnTo>
                      <a:pt x="1930" y="106"/>
                    </a:lnTo>
                    <a:lnTo>
                      <a:pt x="1905" y="69"/>
                    </a:lnTo>
                    <a:lnTo>
                      <a:pt x="1911" y="126"/>
                    </a:lnTo>
                    <a:lnTo>
                      <a:pt x="1920" y="180"/>
                    </a:lnTo>
                    <a:lnTo>
                      <a:pt x="1933" y="234"/>
                    </a:lnTo>
                    <a:lnTo>
                      <a:pt x="1947" y="287"/>
                    </a:lnTo>
                    <a:lnTo>
                      <a:pt x="1961" y="341"/>
                    </a:lnTo>
                    <a:lnTo>
                      <a:pt x="1973" y="395"/>
                    </a:lnTo>
                    <a:lnTo>
                      <a:pt x="1983" y="449"/>
                    </a:lnTo>
                    <a:lnTo>
                      <a:pt x="1988" y="506"/>
                    </a:lnTo>
                    <a:lnTo>
                      <a:pt x="1988" y="545"/>
                    </a:lnTo>
                    <a:lnTo>
                      <a:pt x="1988" y="585"/>
                    </a:lnTo>
                    <a:lnTo>
                      <a:pt x="1988" y="627"/>
                    </a:lnTo>
                    <a:lnTo>
                      <a:pt x="1988" y="667"/>
                    </a:lnTo>
                    <a:lnTo>
                      <a:pt x="1986" y="627"/>
                    </a:lnTo>
                    <a:lnTo>
                      <a:pt x="1983" y="586"/>
                    </a:lnTo>
                    <a:lnTo>
                      <a:pt x="1978" y="547"/>
                    </a:lnTo>
                    <a:lnTo>
                      <a:pt x="1971" y="508"/>
                    </a:lnTo>
                    <a:lnTo>
                      <a:pt x="1962" y="469"/>
                    </a:lnTo>
                    <a:lnTo>
                      <a:pt x="1953" y="431"/>
                    </a:lnTo>
                    <a:lnTo>
                      <a:pt x="1941" y="393"/>
                    </a:lnTo>
                    <a:lnTo>
                      <a:pt x="1928" y="355"/>
                    </a:lnTo>
                    <a:lnTo>
                      <a:pt x="1915" y="317"/>
                    </a:lnTo>
                    <a:lnTo>
                      <a:pt x="1898" y="280"/>
                    </a:lnTo>
                    <a:lnTo>
                      <a:pt x="1882" y="244"/>
                    </a:lnTo>
                    <a:lnTo>
                      <a:pt x="1865" y="209"/>
                    </a:lnTo>
                    <a:lnTo>
                      <a:pt x="1846" y="173"/>
                    </a:lnTo>
                    <a:lnTo>
                      <a:pt x="1826" y="137"/>
                    </a:lnTo>
                    <a:lnTo>
                      <a:pt x="1804" y="103"/>
                    </a:lnTo>
                    <a:lnTo>
                      <a:pt x="1782" y="69"/>
                    </a:lnTo>
                    <a:lnTo>
                      <a:pt x="1784" y="165"/>
                    </a:lnTo>
                    <a:lnTo>
                      <a:pt x="1789" y="261"/>
                    </a:lnTo>
                    <a:lnTo>
                      <a:pt x="1796" y="356"/>
                    </a:lnTo>
                    <a:lnTo>
                      <a:pt x="1803" y="451"/>
                    </a:lnTo>
                    <a:lnTo>
                      <a:pt x="1807" y="545"/>
                    </a:lnTo>
                    <a:lnTo>
                      <a:pt x="1810" y="639"/>
                    </a:lnTo>
                    <a:lnTo>
                      <a:pt x="1809" y="735"/>
                    </a:lnTo>
                    <a:lnTo>
                      <a:pt x="1802" y="831"/>
                    </a:lnTo>
                    <a:lnTo>
                      <a:pt x="1798" y="786"/>
                    </a:lnTo>
                    <a:lnTo>
                      <a:pt x="1793" y="740"/>
                    </a:lnTo>
                    <a:lnTo>
                      <a:pt x="1787" y="695"/>
                    </a:lnTo>
                    <a:lnTo>
                      <a:pt x="1781" y="650"/>
                    </a:lnTo>
                    <a:lnTo>
                      <a:pt x="1773" y="605"/>
                    </a:lnTo>
                    <a:lnTo>
                      <a:pt x="1765" y="560"/>
                    </a:lnTo>
                    <a:lnTo>
                      <a:pt x="1754" y="516"/>
                    </a:lnTo>
                    <a:lnTo>
                      <a:pt x="1744" y="472"/>
                    </a:lnTo>
                    <a:lnTo>
                      <a:pt x="1731" y="429"/>
                    </a:lnTo>
                    <a:lnTo>
                      <a:pt x="1718" y="385"/>
                    </a:lnTo>
                    <a:lnTo>
                      <a:pt x="1703" y="342"/>
                    </a:lnTo>
                    <a:lnTo>
                      <a:pt x="1687" y="301"/>
                    </a:lnTo>
                    <a:lnTo>
                      <a:pt x="1668" y="259"/>
                    </a:lnTo>
                    <a:lnTo>
                      <a:pt x="1647" y="218"/>
                    </a:lnTo>
                    <a:lnTo>
                      <a:pt x="1627" y="178"/>
                    </a:lnTo>
                    <a:lnTo>
                      <a:pt x="1602" y="138"/>
                    </a:lnTo>
                    <a:lnTo>
                      <a:pt x="1610" y="223"/>
                    </a:lnTo>
                    <a:lnTo>
                      <a:pt x="1615" y="307"/>
                    </a:lnTo>
                    <a:lnTo>
                      <a:pt x="1615" y="391"/>
                    </a:lnTo>
                    <a:lnTo>
                      <a:pt x="1612" y="475"/>
                    </a:lnTo>
                    <a:lnTo>
                      <a:pt x="1606" y="559"/>
                    </a:lnTo>
                    <a:lnTo>
                      <a:pt x="1598" y="643"/>
                    </a:lnTo>
                    <a:lnTo>
                      <a:pt x="1587" y="727"/>
                    </a:lnTo>
                    <a:lnTo>
                      <a:pt x="1575" y="810"/>
                    </a:lnTo>
                    <a:lnTo>
                      <a:pt x="1574" y="717"/>
                    </a:lnTo>
                    <a:lnTo>
                      <a:pt x="1568" y="623"/>
                    </a:lnTo>
                    <a:lnTo>
                      <a:pt x="1559" y="531"/>
                    </a:lnTo>
                    <a:lnTo>
                      <a:pt x="1546" y="438"/>
                    </a:lnTo>
                    <a:lnTo>
                      <a:pt x="1528" y="347"/>
                    </a:lnTo>
                    <a:lnTo>
                      <a:pt x="1505" y="256"/>
                    </a:lnTo>
                    <a:lnTo>
                      <a:pt x="1477" y="165"/>
                    </a:lnTo>
                    <a:lnTo>
                      <a:pt x="1443" y="76"/>
                    </a:lnTo>
                    <a:lnTo>
                      <a:pt x="1438" y="66"/>
                    </a:lnTo>
                    <a:lnTo>
                      <a:pt x="1432" y="56"/>
                    </a:lnTo>
                    <a:lnTo>
                      <a:pt x="1425" y="45"/>
                    </a:lnTo>
                    <a:lnTo>
                      <a:pt x="1418" y="36"/>
                    </a:lnTo>
                    <a:lnTo>
                      <a:pt x="1409" y="26"/>
                    </a:lnTo>
                    <a:lnTo>
                      <a:pt x="1401" y="18"/>
                    </a:lnTo>
                    <a:lnTo>
                      <a:pt x="1392" y="8"/>
                    </a:lnTo>
                    <a:lnTo>
                      <a:pt x="1381" y="0"/>
                    </a:lnTo>
                    <a:lnTo>
                      <a:pt x="1399" y="58"/>
                    </a:lnTo>
                    <a:lnTo>
                      <a:pt x="1412" y="114"/>
                    </a:lnTo>
                    <a:lnTo>
                      <a:pt x="1424" y="172"/>
                    </a:lnTo>
                    <a:lnTo>
                      <a:pt x="1433" y="229"/>
                    </a:lnTo>
                    <a:lnTo>
                      <a:pt x="1440" y="288"/>
                    </a:lnTo>
                    <a:lnTo>
                      <a:pt x="1443" y="346"/>
                    </a:lnTo>
                    <a:lnTo>
                      <a:pt x="1445" y="404"/>
                    </a:lnTo>
                    <a:lnTo>
                      <a:pt x="1443" y="464"/>
                    </a:lnTo>
                    <a:lnTo>
                      <a:pt x="1439" y="505"/>
                    </a:lnTo>
                    <a:lnTo>
                      <a:pt x="1433" y="545"/>
                    </a:lnTo>
                    <a:lnTo>
                      <a:pt x="1425" y="584"/>
                    </a:lnTo>
                    <a:lnTo>
                      <a:pt x="1416" y="623"/>
                    </a:lnTo>
                    <a:lnTo>
                      <a:pt x="1407" y="662"/>
                    </a:lnTo>
                    <a:lnTo>
                      <a:pt x="1399" y="702"/>
                    </a:lnTo>
                    <a:lnTo>
                      <a:pt x="1393" y="742"/>
                    </a:lnTo>
                    <a:lnTo>
                      <a:pt x="1388" y="782"/>
                    </a:lnTo>
                    <a:lnTo>
                      <a:pt x="1385" y="712"/>
                    </a:lnTo>
                    <a:lnTo>
                      <a:pt x="1380" y="641"/>
                    </a:lnTo>
                    <a:lnTo>
                      <a:pt x="1372" y="570"/>
                    </a:lnTo>
                    <a:lnTo>
                      <a:pt x="1359" y="500"/>
                    </a:lnTo>
                    <a:lnTo>
                      <a:pt x="1340" y="433"/>
                    </a:lnTo>
                    <a:lnTo>
                      <a:pt x="1314" y="369"/>
                    </a:lnTo>
                    <a:lnTo>
                      <a:pt x="1280" y="307"/>
                    </a:lnTo>
                    <a:lnTo>
                      <a:pt x="1236" y="250"/>
                    </a:lnTo>
                    <a:lnTo>
                      <a:pt x="1240" y="316"/>
                    </a:lnTo>
                    <a:lnTo>
                      <a:pt x="1244" y="381"/>
                    </a:lnTo>
                    <a:lnTo>
                      <a:pt x="1249" y="449"/>
                    </a:lnTo>
                    <a:lnTo>
                      <a:pt x="1252" y="516"/>
                    </a:lnTo>
                    <a:lnTo>
                      <a:pt x="1252" y="583"/>
                    </a:lnTo>
                    <a:lnTo>
                      <a:pt x="1249" y="651"/>
                    </a:lnTo>
                    <a:lnTo>
                      <a:pt x="1240" y="717"/>
                    </a:lnTo>
                    <a:lnTo>
                      <a:pt x="1222" y="782"/>
                    </a:lnTo>
                    <a:lnTo>
                      <a:pt x="1219" y="735"/>
                    </a:lnTo>
                    <a:lnTo>
                      <a:pt x="1214" y="688"/>
                    </a:lnTo>
                    <a:lnTo>
                      <a:pt x="1207" y="641"/>
                    </a:lnTo>
                    <a:lnTo>
                      <a:pt x="1199" y="593"/>
                    </a:lnTo>
                    <a:lnTo>
                      <a:pt x="1190" y="546"/>
                    </a:lnTo>
                    <a:lnTo>
                      <a:pt x="1178" y="500"/>
                    </a:lnTo>
                    <a:lnTo>
                      <a:pt x="1165" y="454"/>
                    </a:lnTo>
                    <a:lnTo>
                      <a:pt x="1149" y="408"/>
                    </a:lnTo>
                    <a:lnTo>
                      <a:pt x="1131" y="363"/>
                    </a:lnTo>
                    <a:lnTo>
                      <a:pt x="1112" y="320"/>
                    </a:lnTo>
                    <a:lnTo>
                      <a:pt x="1090" y="278"/>
                    </a:lnTo>
                    <a:lnTo>
                      <a:pt x="1066" y="236"/>
                    </a:lnTo>
                    <a:lnTo>
                      <a:pt x="1039" y="197"/>
                    </a:lnTo>
                    <a:lnTo>
                      <a:pt x="1010" y="159"/>
                    </a:lnTo>
                    <a:lnTo>
                      <a:pt x="979" y="123"/>
                    </a:lnTo>
                    <a:lnTo>
                      <a:pt x="946" y="90"/>
                    </a:lnTo>
                    <a:lnTo>
                      <a:pt x="960" y="175"/>
                    </a:lnTo>
                    <a:lnTo>
                      <a:pt x="977" y="261"/>
                    </a:lnTo>
                    <a:lnTo>
                      <a:pt x="993" y="346"/>
                    </a:lnTo>
                    <a:lnTo>
                      <a:pt x="1009" y="430"/>
                    </a:lnTo>
                    <a:lnTo>
                      <a:pt x="1023" y="514"/>
                    </a:lnTo>
                    <a:lnTo>
                      <a:pt x="1032" y="598"/>
                    </a:lnTo>
                    <a:lnTo>
                      <a:pt x="1037" y="683"/>
                    </a:lnTo>
                    <a:lnTo>
                      <a:pt x="1036" y="768"/>
                    </a:lnTo>
                    <a:lnTo>
                      <a:pt x="1024" y="729"/>
                    </a:lnTo>
                    <a:lnTo>
                      <a:pt x="1008" y="691"/>
                    </a:lnTo>
                    <a:lnTo>
                      <a:pt x="991" y="654"/>
                    </a:lnTo>
                    <a:lnTo>
                      <a:pt x="969" y="619"/>
                    </a:lnTo>
                    <a:lnTo>
                      <a:pt x="946" y="585"/>
                    </a:lnTo>
                    <a:lnTo>
                      <a:pt x="919" y="553"/>
                    </a:lnTo>
                    <a:lnTo>
                      <a:pt x="892" y="523"/>
                    </a:lnTo>
                    <a:lnTo>
                      <a:pt x="862" y="494"/>
                    </a:lnTo>
                    <a:lnTo>
                      <a:pt x="829" y="468"/>
                    </a:lnTo>
                    <a:lnTo>
                      <a:pt x="796" y="444"/>
                    </a:lnTo>
                    <a:lnTo>
                      <a:pt x="760" y="421"/>
                    </a:lnTo>
                    <a:lnTo>
                      <a:pt x="725" y="400"/>
                    </a:lnTo>
                    <a:lnTo>
                      <a:pt x="688" y="381"/>
                    </a:lnTo>
                    <a:lnTo>
                      <a:pt x="650" y="365"/>
                    </a:lnTo>
                    <a:lnTo>
                      <a:pt x="612" y="351"/>
                    </a:lnTo>
                    <a:lnTo>
                      <a:pt x="573" y="340"/>
                    </a:lnTo>
                    <a:lnTo>
                      <a:pt x="596" y="358"/>
                    </a:lnTo>
                    <a:lnTo>
                      <a:pt x="616" y="379"/>
                    </a:lnTo>
                    <a:lnTo>
                      <a:pt x="637" y="401"/>
                    </a:lnTo>
                    <a:lnTo>
                      <a:pt x="655" y="424"/>
                    </a:lnTo>
                    <a:lnTo>
                      <a:pt x="673" y="448"/>
                    </a:lnTo>
                    <a:lnTo>
                      <a:pt x="689" y="474"/>
                    </a:lnTo>
                    <a:lnTo>
                      <a:pt x="703" y="500"/>
                    </a:lnTo>
                    <a:lnTo>
                      <a:pt x="717" y="527"/>
                    </a:lnTo>
                    <a:lnTo>
                      <a:pt x="728" y="554"/>
                    </a:lnTo>
                    <a:lnTo>
                      <a:pt x="737" y="582"/>
                    </a:lnTo>
                    <a:lnTo>
                      <a:pt x="746" y="611"/>
                    </a:lnTo>
                    <a:lnTo>
                      <a:pt x="753" y="639"/>
                    </a:lnTo>
                    <a:lnTo>
                      <a:pt x="759" y="668"/>
                    </a:lnTo>
                    <a:lnTo>
                      <a:pt x="763" y="697"/>
                    </a:lnTo>
                    <a:lnTo>
                      <a:pt x="765" y="726"/>
                    </a:lnTo>
                    <a:lnTo>
                      <a:pt x="766" y="755"/>
                    </a:lnTo>
                    <a:lnTo>
                      <a:pt x="753" y="736"/>
                    </a:lnTo>
                    <a:lnTo>
                      <a:pt x="740" y="718"/>
                    </a:lnTo>
                    <a:lnTo>
                      <a:pt x="727" y="700"/>
                    </a:lnTo>
                    <a:lnTo>
                      <a:pt x="714" y="684"/>
                    </a:lnTo>
                    <a:lnTo>
                      <a:pt x="700" y="668"/>
                    </a:lnTo>
                    <a:lnTo>
                      <a:pt x="687" y="653"/>
                    </a:lnTo>
                    <a:lnTo>
                      <a:pt x="673" y="638"/>
                    </a:lnTo>
                    <a:lnTo>
                      <a:pt x="658" y="624"/>
                    </a:lnTo>
                    <a:lnTo>
                      <a:pt x="643" y="611"/>
                    </a:lnTo>
                    <a:lnTo>
                      <a:pt x="628" y="597"/>
                    </a:lnTo>
                    <a:lnTo>
                      <a:pt x="613" y="584"/>
                    </a:lnTo>
                    <a:lnTo>
                      <a:pt x="596" y="571"/>
                    </a:lnTo>
                    <a:lnTo>
                      <a:pt x="579" y="558"/>
                    </a:lnTo>
                    <a:lnTo>
                      <a:pt x="561" y="545"/>
                    </a:lnTo>
                    <a:lnTo>
                      <a:pt x="544" y="532"/>
                    </a:lnTo>
                    <a:lnTo>
                      <a:pt x="524" y="520"/>
                    </a:lnTo>
                    <a:lnTo>
                      <a:pt x="516" y="508"/>
                    </a:lnTo>
                    <a:lnTo>
                      <a:pt x="503" y="480"/>
                    </a:lnTo>
                    <a:lnTo>
                      <a:pt x="487" y="442"/>
                    </a:lnTo>
                    <a:lnTo>
                      <a:pt x="471" y="400"/>
                    </a:lnTo>
                    <a:lnTo>
                      <a:pt x="454" y="357"/>
                    </a:lnTo>
                    <a:lnTo>
                      <a:pt x="440" y="320"/>
                    </a:lnTo>
                    <a:lnTo>
                      <a:pt x="431" y="295"/>
                    </a:lnTo>
                    <a:lnTo>
                      <a:pt x="427" y="285"/>
                    </a:lnTo>
                    <a:lnTo>
                      <a:pt x="424" y="325"/>
                    </a:lnTo>
                    <a:lnTo>
                      <a:pt x="426" y="380"/>
                    </a:lnTo>
                    <a:lnTo>
                      <a:pt x="432" y="446"/>
                    </a:lnTo>
                    <a:lnTo>
                      <a:pt x="441" y="516"/>
                    </a:lnTo>
                    <a:lnTo>
                      <a:pt x="450" y="586"/>
                    </a:lnTo>
                    <a:lnTo>
                      <a:pt x="456" y="652"/>
                    </a:lnTo>
                    <a:lnTo>
                      <a:pt x="458" y="707"/>
                    </a:lnTo>
                    <a:lnTo>
                      <a:pt x="455" y="748"/>
                    </a:lnTo>
                    <a:lnTo>
                      <a:pt x="442" y="707"/>
                    </a:lnTo>
                    <a:lnTo>
                      <a:pt x="430" y="668"/>
                    </a:lnTo>
                    <a:lnTo>
                      <a:pt x="416" y="628"/>
                    </a:lnTo>
                    <a:lnTo>
                      <a:pt x="401" y="589"/>
                    </a:lnTo>
                    <a:lnTo>
                      <a:pt x="385" y="550"/>
                    </a:lnTo>
                    <a:lnTo>
                      <a:pt x="369" y="510"/>
                    </a:lnTo>
                    <a:lnTo>
                      <a:pt x="351" y="471"/>
                    </a:lnTo>
                    <a:lnTo>
                      <a:pt x="333" y="433"/>
                    </a:lnTo>
                    <a:lnTo>
                      <a:pt x="314" y="395"/>
                    </a:lnTo>
                    <a:lnTo>
                      <a:pt x="295" y="357"/>
                    </a:lnTo>
                    <a:lnTo>
                      <a:pt x="274" y="319"/>
                    </a:lnTo>
                    <a:lnTo>
                      <a:pt x="253" y="282"/>
                    </a:lnTo>
                    <a:lnTo>
                      <a:pt x="233" y="246"/>
                    </a:lnTo>
                    <a:lnTo>
                      <a:pt x="211" y="210"/>
                    </a:lnTo>
                    <a:lnTo>
                      <a:pt x="188" y="174"/>
                    </a:lnTo>
                    <a:lnTo>
                      <a:pt x="165" y="138"/>
                    </a:lnTo>
                    <a:lnTo>
                      <a:pt x="176" y="198"/>
                    </a:lnTo>
                    <a:lnTo>
                      <a:pt x="190" y="257"/>
                    </a:lnTo>
                    <a:lnTo>
                      <a:pt x="204" y="316"/>
                    </a:lnTo>
                    <a:lnTo>
                      <a:pt x="219" y="375"/>
                    </a:lnTo>
                    <a:lnTo>
                      <a:pt x="234" y="433"/>
                    </a:lnTo>
                    <a:lnTo>
                      <a:pt x="248" y="491"/>
                    </a:lnTo>
                    <a:lnTo>
                      <a:pt x="259" y="551"/>
                    </a:lnTo>
                    <a:lnTo>
                      <a:pt x="268" y="609"/>
                    </a:lnTo>
                    <a:lnTo>
                      <a:pt x="268" y="635"/>
                    </a:lnTo>
                    <a:lnTo>
                      <a:pt x="268" y="658"/>
                    </a:lnTo>
                    <a:lnTo>
                      <a:pt x="268" y="681"/>
                    </a:lnTo>
                    <a:lnTo>
                      <a:pt x="268" y="706"/>
                    </a:lnTo>
                    <a:lnTo>
                      <a:pt x="260" y="683"/>
                    </a:lnTo>
                    <a:lnTo>
                      <a:pt x="250" y="660"/>
                    </a:lnTo>
                    <a:lnTo>
                      <a:pt x="240" y="638"/>
                    </a:lnTo>
                    <a:lnTo>
                      <a:pt x="228" y="616"/>
                    </a:lnTo>
                    <a:lnTo>
                      <a:pt x="215" y="596"/>
                    </a:lnTo>
                    <a:lnTo>
                      <a:pt x="202" y="575"/>
                    </a:lnTo>
                    <a:lnTo>
                      <a:pt x="188" y="554"/>
                    </a:lnTo>
                    <a:lnTo>
                      <a:pt x="173" y="535"/>
                    </a:lnTo>
                    <a:lnTo>
                      <a:pt x="157" y="515"/>
                    </a:lnTo>
                    <a:lnTo>
                      <a:pt x="141" y="495"/>
                    </a:lnTo>
                    <a:lnTo>
                      <a:pt x="124" y="477"/>
                    </a:lnTo>
                    <a:lnTo>
                      <a:pt x="107" y="459"/>
                    </a:lnTo>
                    <a:lnTo>
                      <a:pt x="91" y="440"/>
                    </a:lnTo>
                    <a:lnTo>
                      <a:pt x="74" y="423"/>
                    </a:lnTo>
                    <a:lnTo>
                      <a:pt x="56" y="406"/>
                    </a:lnTo>
                    <a:lnTo>
                      <a:pt x="39" y="388"/>
                    </a:lnTo>
                    <a:lnTo>
                      <a:pt x="43" y="431"/>
                    </a:lnTo>
                    <a:lnTo>
                      <a:pt x="51" y="474"/>
                    </a:lnTo>
                    <a:lnTo>
                      <a:pt x="63" y="514"/>
                    </a:lnTo>
                    <a:lnTo>
                      <a:pt x="77" y="554"/>
                    </a:lnTo>
                    <a:lnTo>
                      <a:pt x="90" y="594"/>
                    </a:lnTo>
                    <a:lnTo>
                      <a:pt x="101" y="635"/>
                    </a:lnTo>
                    <a:lnTo>
                      <a:pt x="108" y="677"/>
                    </a:lnTo>
                    <a:lnTo>
                      <a:pt x="109" y="720"/>
                    </a:lnTo>
                    <a:lnTo>
                      <a:pt x="97" y="710"/>
                    </a:lnTo>
                    <a:lnTo>
                      <a:pt x="83" y="698"/>
                    </a:lnTo>
                    <a:lnTo>
                      <a:pt x="70" y="688"/>
                    </a:lnTo>
                    <a:lnTo>
                      <a:pt x="56" y="677"/>
                    </a:lnTo>
                    <a:lnTo>
                      <a:pt x="43" y="668"/>
                    </a:lnTo>
                    <a:lnTo>
                      <a:pt x="29" y="658"/>
                    </a:lnTo>
                    <a:lnTo>
                      <a:pt x="15" y="647"/>
                    </a:lnTo>
                    <a:lnTo>
                      <a:pt x="0" y="638"/>
                    </a:lnTo>
                    <a:lnTo>
                      <a:pt x="0" y="1077"/>
                    </a:lnTo>
                    <a:lnTo>
                      <a:pt x="2304" y="1077"/>
                    </a:lnTo>
                    <a:lnTo>
                      <a:pt x="2304" y="574"/>
                    </a:lnTo>
                    <a:lnTo>
                      <a:pt x="2294" y="522"/>
                    </a:lnTo>
                    <a:lnTo>
                      <a:pt x="2280" y="470"/>
                    </a:lnTo>
                    <a:lnTo>
                      <a:pt x="2265" y="418"/>
                    </a:lnTo>
                    <a:lnTo>
                      <a:pt x="2249" y="368"/>
                    </a:lnTo>
                    <a:lnTo>
                      <a:pt x="2230" y="317"/>
                    </a:lnTo>
                    <a:lnTo>
                      <a:pt x="2211" y="266"/>
                    </a:lnTo>
                    <a:lnTo>
                      <a:pt x="2190" y="217"/>
                    </a:lnTo>
                    <a:lnTo>
                      <a:pt x="2168" y="166"/>
                    </a:lnTo>
                    <a:lnTo>
                      <a:pt x="2162" y="160"/>
                    </a:lnTo>
                    <a:lnTo>
                      <a:pt x="2157" y="153"/>
                    </a:lnTo>
                    <a:lnTo>
                      <a:pt x="2151" y="148"/>
                    </a:lnTo>
                    <a:lnTo>
                      <a:pt x="2145" y="141"/>
                    </a:lnTo>
                    <a:lnTo>
                      <a:pt x="2139" y="136"/>
                    </a:lnTo>
                    <a:lnTo>
                      <a:pt x="2134" y="132"/>
                    </a:lnTo>
                    <a:lnTo>
                      <a:pt x="2130" y="130"/>
                    </a:lnTo>
                    <a:lnTo>
                      <a:pt x="2127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116" name="Group 160"/>
          <p:cNvGrpSpPr/>
          <p:nvPr/>
        </p:nvGrpSpPr>
        <p:grpSpPr bwMode="auto">
          <a:xfrm>
            <a:off x="6588125" y="5157788"/>
            <a:ext cx="363538" cy="363537"/>
            <a:chOff x="4193" y="2725"/>
            <a:chExt cx="456" cy="456"/>
          </a:xfrm>
        </p:grpSpPr>
        <p:grpSp>
          <p:nvGrpSpPr>
            <p:cNvPr id="4836" name="Group 161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845" name="Group 162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849" name="Oval 163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50" name="Oval 164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846" name="Group 165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847" name="Oval 166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48" name="Oval 167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837" name="Group 168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839" name="Group 169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843" name="Oval 170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44" name="Oval 171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840" name="Group 172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841" name="Oval 173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42" name="Oval 174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838" name="Oval 175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17" name="Group 176"/>
          <p:cNvGrpSpPr/>
          <p:nvPr/>
        </p:nvGrpSpPr>
        <p:grpSpPr bwMode="auto">
          <a:xfrm>
            <a:off x="6084888" y="5229225"/>
            <a:ext cx="363537" cy="363538"/>
            <a:chOff x="4193" y="2725"/>
            <a:chExt cx="456" cy="456"/>
          </a:xfrm>
        </p:grpSpPr>
        <p:grpSp>
          <p:nvGrpSpPr>
            <p:cNvPr id="4821" name="Group 177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830" name="Group 178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834" name="Oval 179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35" name="Oval 180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831" name="Group 181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832" name="Oval 182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33" name="Oval 183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822" name="Group 184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824" name="Group 185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828" name="Oval 186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29" name="Oval 187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825" name="Group 188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826" name="Oval 189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27" name="Oval 190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823" name="Oval 191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18" name="Group 192"/>
          <p:cNvGrpSpPr/>
          <p:nvPr/>
        </p:nvGrpSpPr>
        <p:grpSpPr bwMode="auto">
          <a:xfrm>
            <a:off x="6659563" y="5589588"/>
            <a:ext cx="363537" cy="363537"/>
            <a:chOff x="4193" y="2725"/>
            <a:chExt cx="456" cy="456"/>
          </a:xfrm>
        </p:grpSpPr>
        <p:grpSp>
          <p:nvGrpSpPr>
            <p:cNvPr id="4806" name="Group 193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815" name="Group 194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819" name="Oval 195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20" name="Oval 196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816" name="Group 197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817" name="Oval 198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18" name="Oval 199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807" name="Group 200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809" name="Group 201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813" name="Oval 202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14" name="Oval 203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810" name="Group 204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811" name="Oval 205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12" name="Oval 206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808" name="Oval 207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19" name="Group 224"/>
          <p:cNvGrpSpPr/>
          <p:nvPr/>
        </p:nvGrpSpPr>
        <p:grpSpPr bwMode="auto">
          <a:xfrm>
            <a:off x="7451725" y="5662613"/>
            <a:ext cx="215900" cy="215900"/>
            <a:chOff x="4193" y="2725"/>
            <a:chExt cx="456" cy="456"/>
          </a:xfrm>
        </p:grpSpPr>
        <p:grpSp>
          <p:nvGrpSpPr>
            <p:cNvPr id="4791" name="Group 225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800" name="Group 226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804" name="Oval 227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05" name="Oval 228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801" name="Group 229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802" name="Oval 230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03" name="Oval 231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792" name="Group 232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794" name="Group 233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798" name="Oval 234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9" name="Oval 235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795" name="Group 236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796" name="Oval 237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7" name="Oval 238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793" name="Oval 239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20" name="Group 240"/>
          <p:cNvGrpSpPr/>
          <p:nvPr/>
        </p:nvGrpSpPr>
        <p:grpSpPr bwMode="auto">
          <a:xfrm>
            <a:off x="4211638" y="5373688"/>
            <a:ext cx="363537" cy="363537"/>
            <a:chOff x="4193" y="2725"/>
            <a:chExt cx="456" cy="456"/>
          </a:xfrm>
        </p:grpSpPr>
        <p:grpSp>
          <p:nvGrpSpPr>
            <p:cNvPr id="4776" name="Group 241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785" name="Group 242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789" name="Oval 243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0" name="Oval 244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786" name="Group 245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787" name="Oval 246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88" name="Oval 247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777" name="Group 248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779" name="Group 249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783" name="Oval 250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84" name="Oval 251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780" name="Group 252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781" name="Oval 253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82" name="Oval 254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778" name="Oval 255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21" name="Group 256"/>
          <p:cNvGrpSpPr/>
          <p:nvPr/>
        </p:nvGrpSpPr>
        <p:grpSpPr bwMode="auto">
          <a:xfrm>
            <a:off x="3992563" y="5516563"/>
            <a:ext cx="363537" cy="363537"/>
            <a:chOff x="4193" y="2725"/>
            <a:chExt cx="456" cy="456"/>
          </a:xfrm>
        </p:grpSpPr>
        <p:grpSp>
          <p:nvGrpSpPr>
            <p:cNvPr id="4761" name="Group 257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770" name="Group 258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774" name="Oval 259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75" name="Oval 260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771" name="Group 261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772" name="Oval 262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73" name="Oval 263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762" name="Group 264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764" name="Group 265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768" name="Oval 266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69" name="Oval 267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765" name="Group 268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766" name="Oval 269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67" name="Oval 270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763" name="Oval 271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22" name="Group 288"/>
          <p:cNvGrpSpPr/>
          <p:nvPr/>
        </p:nvGrpSpPr>
        <p:grpSpPr bwMode="auto">
          <a:xfrm>
            <a:off x="3706813" y="5807075"/>
            <a:ext cx="215900" cy="215900"/>
            <a:chOff x="4193" y="2725"/>
            <a:chExt cx="456" cy="456"/>
          </a:xfrm>
        </p:grpSpPr>
        <p:grpSp>
          <p:nvGrpSpPr>
            <p:cNvPr id="4746" name="Group 289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755" name="Group 290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759" name="Oval 291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60" name="Oval 292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756" name="Group 293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757" name="Oval 294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58" name="Oval 295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747" name="Group 296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749" name="Group 297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753" name="Oval 298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54" name="Oval 299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750" name="Group 300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751" name="Oval 301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52" name="Oval 302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748" name="Oval 303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23" name="Group 304"/>
          <p:cNvGrpSpPr/>
          <p:nvPr/>
        </p:nvGrpSpPr>
        <p:grpSpPr bwMode="auto">
          <a:xfrm>
            <a:off x="8459788" y="5302250"/>
            <a:ext cx="215900" cy="215900"/>
            <a:chOff x="4193" y="2725"/>
            <a:chExt cx="456" cy="456"/>
          </a:xfrm>
        </p:grpSpPr>
        <p:grpSp>
          <p:nvGrpSpPr>
            <p:cNvPr id="4731" name="Group 305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740" name="Group 306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744" name="Oval 307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45" name="Oval 308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741" name="Group 309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742" name="Oval 310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43" name="Oval 311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732" name="Group 312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734" name="Group 313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738" name="Oval 314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39" name="Oval 315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735" name="Group 316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736" name="Oval 317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37" name="Oval 318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733" name="Oval 319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24" name="Group 320"/>
          <p:cNvGrpSpPr/>
          <p:nvPr/>
        </p:nvGrpSpPr>
        <p:grpSpPr bwMode="auto">
          <a:xfrm>
            <a:off x="5146675" y="5446713"/>
            <a:ext cx="215900" cy="215900"/>
            <a:chOff x="4193" y="2725"/>
            <a:chExt cx="456" cy="456"/>
          </a:xfrm>
        </p:grpSpPr>
        <p:grpSp>
          <p:nvGrpSpPr>
            <p:cNvPr id="4716" name="Group 321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725" name="Group 322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729" name="Oval 323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30" name="Oval 324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726" name="Group 325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727" name="Oval 326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28" name="Oval 327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717" name="Group 328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719" name="Group 329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723" name="Oval 330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24" name="Oval 331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720" name="Group 332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721" name="Oval 333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22" name="Oval 334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718" name="Oval 335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25" name="Group 336"/>
          <p:cNvGrpSpPr/>
          <p:nvPr/>
        </p:nvGrpSpPr>
        <p:grpSpPr bwMode="auto">
          <a:xfrm>
            <a:off x="8099425" y="5230813"/>
            <a:ext cx="215900" cy="215900"/>
            <a:chOff x="4193" y="2725"/>
            <a:chExt cx="456" cy="456"/>
          </a:xfrm>
        </p:grpSpPr>
        <p:grpSp>
          <p:nvGrpSpPr>
            <p:cNvPr id="4701" name="Group 337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710" name="Group 338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714" name="Oval 339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15" name="Oval 340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711" name="Group 341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712" name="Oval 342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13" name="Oval 343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702" name="Group 344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704" name="Group 345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708" name="Oval 346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09" name="Oval 347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705" name="Group 348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706" name="Oval 349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07" name="Oval 350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703" name="Oval 351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26" name="Group 352"/>
          <p:cNvGrpSpPr/>
          <p:nvPr/>
        </p:nvGrpSpPr>
        <p:grpSpPr bwMode="auto">
          <a:xfrm>
            <a:off x="5651500" y="5373688"/>
            <a:ext cx="215900" cy="215900"/>
            <a:chOff x="4193" y="2725"/>
            <a:chExt cx="456" cy="456"/>
          </a:xfrm>
        </p:grpSpPr>
        <p:grpSp>
          <p:nvGrpSpPr>
            <p:cNvPr id="4686" name="Group 353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695" name="Group 354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699" name="Oval 355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00" name="Oval 356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96" name="Group 357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697" name="Oval 358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98" name="Oval 359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687" name="Group 360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689" name="Group 361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693" name="Oval 362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94" name="Oval 363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90" name="Group 364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691" name="Oval 365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92" name="Oval 366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688" name="Oval 367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27" name="Group 368"/>
          <p:cNvGrpSpPr/>
          <p:nvPr/>
        </p:nvGrpSpPr>
        <p:grpSpPr bwMode="auto">
          <a:xfrm>
            <a:off x="7596188" y="6022975"/>
            <a:ext cx="144462" cy="144463"/>
            <a:chOff x="4193" y="2725"/>
            <a:chExt cx="456" cy="456"/>
          </a:xfrm>
        </p:grpSpPr>
        <p:grpSp>
          <p:nvGrpSpPr>
            <p:cNvPr id="4671" name="Group 369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680" name="Group 370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684" name="Oval 371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85" name="Oval 372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81" name="Group 373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682" name="Oval 374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83" name="Oval 375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672" name="Group 376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674" name="Group 377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678" name="Oval 378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79" name="Oval 379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75" name="Group 380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676" name="Oval 381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77" name="Oval 382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673" name="Oval 383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28" name="Group 384"/>
          <p:cNvGrpSpPr/>
          <p:nvPr/>
        </p:nvGrpSpPr>
        <p:grpSpPr bwMode="auto">
          <a:xfrm>
            <a:off x="3851275" y="6167438"/>
            <a:ext cx="144463" cy="144462"/>
            <a:chOff x="4193" y="2725"/>
            <a:chExt cx="456" cy="456"/>
          </a:xfrm>
        </p:grpSpPr>
        <p:grpSp>
          <p:nvGrpSpPr>
            <p:cNvPr id="4656" name="Group 385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665" name="Group 386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669" name="Oval 387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70" name="Oval 388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66" name="Group 389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667" name="Oval 390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68" name="Oval 391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657" name="Group 392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659" name="Group 393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663" name="Oval 394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64" name="Oval 395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60" name="Group 396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661" name="Oval 397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62" name="Oval 398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658" name="Oval 399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29" name="Group 400"/>
          <p:cNvGrpSpPr/>
          <p:nvPr/>
        </p:nvGrpSpPr>
        <p:grpSpPr bwMode="auto">
          <a:xfrm>
            <a:off x="8604250" y="5662613"/>
            <a:ext cx="144463" cy="144462"/>
            <a:chOff x="4193" y="2725"/>
            <a:chExt cx="456" cy="456"/>
          </a:xfrm>
        </p:grpSpPr>
        <p:grpSp>
          <p:nvGrpSpPr>
            <p:cNvPr id="4641" name="Group 401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650" name="Group 402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654" name="Oval 403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55" name="Oval 404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51" name="Group 405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652" name="Oval 406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53" name="Oval 407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642" name="Group 408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644" name="Group 409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648" name="Oval 410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49" name="Oval 411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45" name="Group 412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646" name="Oval 413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47" name="Oval 414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643" name="Oval 415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30" name="Group 416"/>
          <p:cNvGrpSpPr/>
          <p:nvPr/>
        </p:nvGrpSpPr>
        <p:grpSpPr bwMode="auto">
          <a:xfrm>
            <a:off x="5291138" y="5807075"/>
            <a:ext cx="144462" cy="144463"/>
            <a:chOff x="4193" y="2725"/>
            <a:chExt cx="456" cy="456"/>
          </a:xfrm>
        </p:grpSpPr>
        <p:grpSp>
          <p:nvGrpSpPr>
            <p:cNvPr id="4626" name="Group 417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635" name="Group 418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639" name="Oval 419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40" name="Oval 420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36" name="Group 421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637" name="Oval 422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38" name="Oval 423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627" name="Group 424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629" name="Group 425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633" name="Oval 426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34" name="Oval 427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30" name="Group 428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631" name="Oval 429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32" name="Oval 430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628" name="Oval 431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31" name="Group 432"/>
          <p:cNvGrpSpPr/>
          <p:nvPr/>
        </p:nvGrpSpPr>
        <p:grpSpPr bwMode="auto">
          <a:xfrm>
            <a:off x="8243888" y="5591175"/>
            <a:ext cx="144462" cy="144463"/>
            <a:chOff x="4193" y="2725"/>
            <a:chExt cx="456" cy="456"/>
          </a:xfrm>
        </p:grpSpPr>
        <p:grpSp>
          <p:nvGrpSpPr>
            <p:cNvPr id="4611" name="Group 433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620" name="Group 434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624" name="Oval 435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5" name="Oval 436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21" name="Group 437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622" name="Oval 438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3" name="Oval 439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612" name="Group 440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614" name="Group 441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618" name="Oval 442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9" name="Oval 443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15" name="Group 444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616" name="Oval 445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7" name="Oval 446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613" name="Oval 447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32" name="Group 448"/>
          <p:cNvGrpSpPr/>
          <p:nvPr/>
        </p:nvGrpSpPr>
        <p:grpSpPr bwMode="auto">
          <a:xfrm>
            <a:off x="5362575" y="5446713"/>
            <a:ext cx="144463" cy="144462"/>
            <a:chOff x="4193" y="2725"/>
            <a:chExt cx="456" cy="456"/>
          </a:xfrm>
        </p:grpSpPr>
        <p:grpSp>
          <p:nvGrpSpPr>
            <p:cNvPr id="4596" name="Group 449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605" name="Group 450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609" name="Oval 451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0" name="Oval 452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06" name="Group 453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607" name="Oval 454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08" name="Oval 455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597" name="Group 456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599" name="Group 457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603" name="Oval 458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04" name="Oval 459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00" name="Group 460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601" name="Oval 461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02" name="Oval 462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598" name="Oval 463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33" name="Group 464"/>
          <p:cNvGrpSpPr/>
          <p:nvPr/>
        </p:nvGrpSpPr>
        <p:grpSpPr bwMode="auto">
          <a:xfrm>
            <a:off x="1403350" y="5661025"/>
            <a:ext cx="363538" cy="363538"/>
            <a:chOff x="4193" y="2725"/>
            <a:chExt cx="456" cy="456"/>
          </a:xfrm>
        </p:grpSpPr>
        <p:grpSp>
          <p:nvGrpSpPr>
            <p:cNvPr id="4581" name="Group 465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590" name="Group 466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594" name="Oval 467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95" name="Oval 468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91" name="Group 469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592" name="Oval 470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93" name="Oval 471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582" name="Group 472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584" name="Group 473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588" name="Oval 474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89" name="Oval 475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85" name="Group 476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586" name="Oval 477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87" name="Oval 478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583" name="Oval 479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34" name="Group 480"/>
          <p:cNvGrpSpPr/>
          <p:nvPr/>
        </p:nvGrpSpPr>
        <p:grpSpPr bwMode="auto">
          <a:xfrm>
            <a:off x="2195513" y="5662613"/>
            <a:ext cx="363537" cy="363537"/>
            <a:chOff x="4193" y="2725"/>
            <a:chExt cx="456" cy="456"/>
          </a:xfrm>
        </p:grpSpPr>
        <p:grpSp>
          <p:nvGrpSpPr>
            <p:cNvPr id="4566" name="Group 481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575" name="Group 482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579" name="Oval 483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80" name="Oval 484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76" name="Group 485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577" name="Oval 486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8" name="Oval 487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567" name="Group 488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569" name="Group 489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573" name="Oval 490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4" name="Oval 491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70" name="Group 492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571" name="Oval 493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2" name="Oval 494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568" name="Oval 495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35" name="Group 496"/>
          <p:cNvGrpSpPr/>
          <p:nvPr/>
        </p:nvGrpSpPr>
        <p:grpSpPr bwMode="auto">
          <a:xfrm>
            <a:off x="1116013" y="5084763"/>
            <a:ext cx="363537" cy="363537"/>
            <a:chOff x="4193" y="2725"/>
            <a:chExt cx="456" cy="456"/>
          </a:xfrm>
        </p:grpSpPr>
        <p:grpSp>
          <p:nvGrpSpPr>
            <p:cNvPr id="4551" name="Group 497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560" name="Group 498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564" name="Oval 499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5" name="Oval 500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61" name="Group 501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562" name="Oval 502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3" name="Oval 503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552" name="Group 504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554" name="Group 505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558" name="Oval 506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9" name="Oval 507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55" name="Group 508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556" name="Oval 509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" name="Oval 510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553" name="Oval 511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36" name="Group 528"/>
          <p:cNvGrpSpPr/>
          <p:nvPr/>
        </p:nvGrpSpPr>
        <p:grpSpPr bwMode="auto">
          <a:xfrm>
            <a:off x="1906588" y="5302250"/>
            <a:ext cx="363537" cy="363538"/>
            <a:chOff x="4193" y="2725"/>
            <a:chExt cx="456" cy="456"/>
          </a:xfrm>
        </p:grpSpPr>
        <p:grpSp>
          <p:nvGrpSpPr>
            <p:cNvPr id="4536" name="Group 529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545" name="Group 530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549" name="Oval 531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0" name="Oval 532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46" name="Group 533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547" name="Oval 534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48" name="Oval 535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537" name="Group 536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539" name="Group 537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543" name="Oval 538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44" name="Oval 539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40" name="Group 540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541" name="Oval 541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42" name="Oval 542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538" name="Oval 543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37" name="Group 544"/>
          <p:cNvGrpSpPr/>
          <p:nvPr/>
        </p:nvGrpSpPr>
        <p:grpSpPr bwMode="auto">
          <a:xfrm>
            <a:off x="2627313" y="5807075"/>
            <a:ext cx="215900" cy="215900"/>
            <a:chOff x="4193" y="2725"/>
            <a:chExt cx="456" cy="456"/>
          </a:xfrm>
        </p:grpSpPr>
        <p:grpSp>
          <p:nvGrpSpPr>
            <p:cNvPr id="4521" name="Group 545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530" name="Group 546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534" name="Oval 547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35" name="Oval 548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31" name="Group 549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532" name="Oval 550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33" name="Oval 551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522" name="Group 552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524" name="Group 553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528" name="Oval 554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29" name="Oval 555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25" name="Group 556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526" name="Oval 557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27" name="Oval 558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523" name="Oval 559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38" name="Group 560"/>
          <p:cNvGrpSpPr/>
          <p:nvPr/>
        </p:nvGrpSpPr>
        <p:grpSpPr bwMode="auto">
          <a:xfrm>
            <a:off x="898525" y="5807075"/>
            <a:ext cx="215900" cy="215900"/>
            <a:chOff x="4193" y="2725"/>
            <a:chExt cx="456" cy="456"/>
          </a:xfrm>
        </p:grpSpPr>
        <p:grpSp>
          <p:nvGrpSpPr>
            <p:cNvPr id="4506" name="Group 561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515" name="Group 562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519" name="Oval 563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20" name="Oval 564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6" name="Group 565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517" name="Oval 566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8" name="Oval 567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507" name="Group 568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509" name="Group 569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513" name="Oval 570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" name="Oval 571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0" name="Group 572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511" name="Oval 573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" name="Oval 574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508" name="Oval 575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39" name="Group 576"/>
          <p:cNvGrpSpPr/>
          <p:nvPr/>
        </p:nvGrpSpPr>
        <p:grpSpPr bwMode="auto">
          <a:xfrm>
            <a:off x="3203575" y="6021388"/>
            <a:ext cx="144463" cy="144462"/>
            <a:chOff x="4193" y="2725"/>
            <a:chExt cx="456" cy="456"/>
          </a:xfrm>
        </p:grpSpPr>
        <p:grpSp>
          <p:nvGrpSpPr>
            <p:cNvPr id="4491" name="Group 577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500" name="Group 578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504" name="Oval 579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05" name="Oval 580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01" name="Group 581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502" name="Oval 582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03" name="Oval 583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92" name="Group 584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494" name="Group 585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498" name="Oval 586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99" name="Oval 587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95" name="Group 588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496" name="Oval 589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97" name="Oval 590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493" name="Oval 591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40" name="Group 592"/>
          <p:cNvGrpSpPr/>
          <p:nvPr/>
        </p:nvGrpSpPr>
        <p:grpSpPr bwMode="auto">
          <a:xfrm>
            <a:off x="2771775" y="6167438"/>
            <a:ext cx="144463" cy="144462"/>
            <a:chOff x="4193" y="2725"/>
            <a:chExt cx="456" cy="456"/>
          </a:xfrm>
        </p:grpSpPr>
        <p:grpSp>
          <p:nvGrpSpPr>
            <p:cNvPr id="4476" name="Group 593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485" name="Group 594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489" name="Oval 595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90" name="Oval 596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86" name="Group 597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487" name="Oval 598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88" name="Oval 599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77" name="Group 600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479" name="Group 601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483" name="Oval 602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84" name="Oval 603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80" name="Group 604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481" name="Oval 605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82" name="Oval 606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478" name="Oval 607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41" name="Group 608"/>
          <p:cNvGrpSpPr/>
          <p:nvPr/>
        </p:nvGrpSpPr>
        <p:grpSpPr bwMode="auto">
          <a:xfrm>
            <a:off x="5364163" y="5948363"/>
            <a:ext cx="215900" cy="215900"/>
            <a:chOff x="4193" y="2725"/>
            <a:chExt cx="456" cy="456"/>
          </a:xfrm>
        </p:grpSpPr>
        <p:grpSp>
          <p:nvGrpSpPr>
            <p:cNvPr id="4461" name="Group 609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470" name="Group 610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474" name="Oval 611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75" name="Oval 612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71" name="Group 613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472" name="Oval 614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73" name="Oval 615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62" name="Group 616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464" name="Group 617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468" name="Oval 618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69" name="Oval 619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65" name="Group 620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466" name="Oval 621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67" name="Oval 622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463" name="Oval 623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42" name="Group 624"/>
          <p:cNvGrpSpPr/>
          <p:nvPr/>
        </p:nvGrpSpPr>
        <p:grpSpPr bwMode="auto">
          <a:xfrm>
            <a:off x="6372225" y="5588000"/>
            <a:ext cx="215900" cy="215900"/>
            <a:chOff x="4193" y="2725"/>
            <a:chExt cx="456" cy="456"/>
          </a:xfrm>
        </p:grpSpPr>
        <p:grpSp>
          <p:nvGrpSpPr>
            <p:cNvPr id="4446" name="Group 625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455" name="Group 626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459" name="Oval 627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60" name="Oval 628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56" name="Group 629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457" name="Oval 630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58" name="Oval 631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47" name="Group 632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449" name="Group 633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453" name="Oval 634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54" name="Oval 635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50" name="Group 636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451" name="Oval 637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52" name="Oval 638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448" name="Oval 639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43" name="Group 640"/>
          <p:cNvGrpSpPr/>
          <p:nvPr/>
        </p:nvGrpSpPr>
        <p:grpSpPr bwMode="auto">
          <a:xfrm>
            <a:off x="6011863" y="5516563"/>
            <a:ext cx="215900" cy="215900"/>
            <a:chOff x="4193" y="2725"/>
            <a:chExt cx="456" cy="456"/>
          </a:xfrm>
        </p:grpSpPr>
        <p:grpSp>
          <p:nvGrpSpPr>
            <p:cNvPr id="4431" name="Group 641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440" name="Group 642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444" name="Oval 643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45" name="Oval 644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41" name="Group 645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442" name="Oval 646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43" name="Oval 647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32" name="Group 648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434" name="Group 649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438" name="Oval 650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39" name="Oval 651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35" name="Group 652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436" name="Oval 653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37" name="Oval 654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433" name="Oval 655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44" name="Group 656"/>
          <p:cNvGrpSpPr/>
          <p:nvPr/>
        </p:nvGrpSpPr>
        <p:grpSpPr bwMode="auto">
          <a:xfrm>
            <a:off x="5795963" y="5876925"/>
            <a:ext cx="144462" cy="144463"/>
            <a:chOff x="4193" y="2725"/>
            <a:chExt cx="456" cy="456"/>
          </a:xfrm>
        </p:grpSpPr>
        <p:grpSp>
          <p:nvGrpSpPr>
            <p:cNvPr id="4416" name="Group 657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425" name="Group 658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429" name="Oval 659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30" name="Oval 660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26" name="Group 661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427" name="Oval 662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8" name="Oval 663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17" name="Group 664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419" name="Group 665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423" name="Oval 666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4" name="Oval 667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20" name="Group 668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421" name="Oval 669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2" name="Oval 670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418" name="Oval 671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45" name="Group 672"/>
          <p:cNvGrpSpPr/>
          <p:nvPr/>
        </p:nvGrpSpPr>
        <p:grpSpPr bwMode="auto">
          <a:xfrm>
            <a:off x="6516688" y="5948363"/>
            <a:ext cx="144462" cy="144462"/>
            <a:chOff x="4193" y="2725"/>
            <a:chExt cx="456" cy="456"/>
          </a:xfrm>
        </p:grpSpPr>
        <p:grpSp>
          <p:nvGrpSpPr>
            <p:cNvPr id="4401" name="Group 673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410" name="Group 674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414" name="Oval 675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15" name="Oval 676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11" name="Group 677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412" name="Oval 678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13" name="Oval 679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02" name="Group 680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404" name="Group 681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408" name="Oval 682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09" name="Oval 683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05" name="Group 684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406" name="Oval 685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07" name="Oval 686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403" name="Oval 687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46" name="Group 688"/>
          <p:cNvGrpSpPr/>
          <p:nvPr/>
        </p:nvGrpSpPr>
        <p:grpSpPr bwMode="auto">
          <a:xfrm>
            <a:off x="6156325" y="5876925"/>
            <a:ext cx="144463" cy="144463"/>
            <a:chOff x="4193" y="2725"/>
            <a:chExt cx="456" cy="456"/>
          </a:xfrm>
        </p:grpSpPr>
        <p:grpSp>
          <p:nvGrpSpPr>
            <p:cNvPr id="4386" name="Group 689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395" name="Group 690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399" name="Oval 691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00" name="Oval 692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396" name="Group 693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397" name="Oval 694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98" name="Oval 695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387" name="Group 696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389" name="Group 697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393" name="Oval 698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94" name="Oval 699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390" name="Group 700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391" name="Oval 701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92" name="Oval 702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388" name="Oval 703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47" name="Group 704"/>
          <p:cNvGrpSpPr/>
          <p:nvPr/>
        </p:nvGrpSpPr>
        <p:grpSpPr bwMode="auto">
          <a:xfrm>
            <a:off x="360363" y="5732463"/>
            <a:ext cx="215900" cy="215900"/>
            <a:chOff x="4193" y="2725"/>
            <a:chExt cx="456" cy="456"/>
          </a:xfrm>
        </p:grpSpPr>
        <p:grpSp>
          <p:nvGrpSpPr>
            <p:cNvPr id="4371" name="Group 705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380" name="Group 706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384" name="Oval 707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85" name="Oval 708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381" name="Group 709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382" name="Oval 710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83" name="Oval 711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372" name="Group 712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374" name="Group 713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378" name="Oval 714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79" name="Oval 715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375" name="Group 716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376" name="Oval 717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77" name="Oval 718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373" name="Oval 719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48" name="Group 720"/>
          <p:cNvGrpSpPr/>
          <p:nvPr/>
        </p:nvGrpSpPr>
        <p:grpSpPr bwMode="auto">
          <a:xfrm>
            <a:off x="0" y="5661025"/>
            <a:ext cx="215900" cy="215900"/>
            <a:chOff x="4193" y="2725"/>
            <a:chExt cx="456" cy="456"/>
          </a:xfrm>
        </p:grpSpPr>
        <p:grpSp>
          <p:nvGrpSpPr>
            <p:cNvPr id="4356" name="Group 721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365" name="Group 722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369" name="Oval 723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70" name="Oval 724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366" name="Group 725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367" name="Oval 726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68" name="Oval 727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357" name="Group 728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359" name="Group 729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363" name="Oval 730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64" name="Oval 731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360" name="Group 732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361" name="Oval 733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62" name="Oval 734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358" name="Oval 735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49" name="Group 736"/>
          <p:cNvGrpSpPr/>
          <p:nvPr/>
        </p:nvGrpSpPr>
        <p:grpSpPr bwMode="auto">
          <a:xfrm>
            <a:off x="504825" y="6092825"/>
            <a:ext cx="144463" cy="144463"/>
            <a:chOff x="4193" y="2725"/>
            <a:chExt cx="456" cy="456"/>
          </a:xfrm>
        </p:grpSpPr>
        <p:grpSp>
          <p:nvGrpSpPr>
            <p:cNvPr id="4341" name="Group 737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350" name="Group 738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354" name="Oval 739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55" name="Oval 740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351" name="Group 741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352" name="Oval 742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53" name="Oval 743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342" name="Group 744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344" name="Group 745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348" name="Oval 746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49" name="Oval 747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345" name="Group 748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346" name="Oval 749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47" name="Oval 750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343" name="Oval 751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50" name="Group 752"/>
          <p:cNvGrpSpPr/>
          <p:nvPr/>
        </p:nvGrpSpPr>
        <p:grpSpPr bwMode="auto">
          <a:xfrm>
            <a:off x="144463" y="6021388"/>
            <a:ext cx="144462" cy="144462"/>
            <a:chOff x="4193" y="2725"/>
            <a:chExt cx="456" cy="456"/>
          </a:xfrm>
        </p:grpSpPr>
        <p:grpSp>
          <p:nvGrpSpPr>
            <p:cNvPr id="4326" name="Group 753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335" name="Group 754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339" name="Oval 755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40" name="Oval 756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336" name="Group 757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337" name="Oval 758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38" name="Oval 759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327" name="Group 760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329" name="Group 761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333" name="Oval 762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34" name="Oval 763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330" name="Group 764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331" name="Oval 765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32" name="Oval 766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328" name="Oval 767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51" name="Group 768"/>
          <p:cNvGrpSpPr/>
          <p:nvPr/>
        </p:nvGrpSpPr>
        <p:grpSpPr bwMode="auto">
          <a:xfrm>
            <a:off x="7596188" y="5229225"/>
            <a:ext cx="363537" cy="363538"/>
            <a:chOff x="4193" y="2725"/>
            <a:chExt cx="456" cy="456"/>
          </a:xfrm>
        </p:grpSpPr>
        <p:grpSp>
          <p:nvGrpSpPr>
            <p:cNvPr id="4311" name="Group 769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320" name="Group 770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324" name="Oval 771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25" name="Oval 772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321" name="Group 773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322" name="Oval 774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23" name="Oval 775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312" name="Group 776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314" name="Group 777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318" name="Oval 778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19" name="Oval 779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315" name="Group 780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316" name="Oval 781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17" name="Oval 782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313" name="Oval 783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52" name="Group 784"/>
          <p:cNvGrpSpPr/>
          <p:nvPr/>
        </p:nvGrpSpPr>
        <p:grpSpPr bwMode="auto">
          <a:xfrm>
            <a:off x="7812088" y="5661025"/>
            <a:ext cx="215900" cy="215900"/>
            <a:chOff x="4193" y="2725"/>
            <a:chExt cx="456" cy="456"/>
          </a:xfrm>
        </p:grpSpPr>
        <p:grpSp>
          <p:nvGrpSpPr>
            <p:cNvPr id="4296" name="Group 785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305" name="Group 786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309" name="Oval 787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10" name="Oval 788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306" name="Group 789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307" name="Oval 790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" name="Oval 791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297" name="Group 792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299" name="Group 793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303" name="Oval 794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4" name="Oval 795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300" name="Group 796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301" name="Oval 797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2" name="Oval 798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298" name="Oval 799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53" name="Group 800"/>
          <p:cNvGrpSpPr/>
          <p:nvPr/>
        </p:nvGrpSpPr>
        <p:grpSpPr bwMode="auto">
          <a:xfrm>
            <a:off x="8316913" y="5734050"/>
            <a:ext cx="363537" cy="363538"/>
            <a:chOff x="4193" y="2725"/>
            <a:chExt cx="456" cy="456"/>
          </a:xfrm>
        </p:grpSpPr>
        <p:grpSp>
          <p:nvGrpSpPr>
            <p:cNvPr id="4281" name="Group 801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290" name="Group 802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294" name="Oval 803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95" name="Oval 804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291" name="Group 805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292" name="Oval 806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93" name="Oval 807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282" name="Group 808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284" name="Group 809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288" name="Oval 810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89" name="Oval 811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285" name="Group 812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286" name="Oval 813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87" name="Oval 814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283" name="Oval 815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54" name="Group 816"/>
          <p:cNvGrpSpPr/>
          <p:nvPr/>
        </p:nvGrpSpPr>
        <p:grpSpPr bwMode="auto">
          <a:xfrm>
            <a:off x="8780463" y="5157788"/>
            <a:ext cx="363537" cy="363537"/>
            <a:chOff x="4193" y="2725"/>
            <a:chExt cx="456" cy="456"/>
          </a:xfrm>
        </p:grpSpPr>
        <p:grpSp>
          <p:nvGrpSpPr>
            <p:cNvPr id="4266" name="Group 817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275" name="Group 818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279" name="Oval 819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80" name="Oval 820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276" name="Group 821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277" name="Oval 822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78" name="Oval 823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267" name="Group 824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269" name="Group 825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273" name="Oval 826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74" name="Oval 827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270" name="Group 828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271" name="Oval 829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72" name="Oval 830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268" name="Oval 831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140" name="Group 1985"/>
          <p:cNvGrpSpPr/>
          <p:nvPr/>
        </p:nvGrpSpPr>
        <p:grpSpPr bwMode="auto">
          <a:xfrm rot="-375577">
            <a:off x="4787900" y="5229225"/>
            <a:ext cx="360363" cy="1222375"/>
            <a:chOff x="1610" y="0"/>
            <a:chExt cx="227" cy="951"/>
          </a:xfrm>
        </p:grpSpPr>
        <p:pic>
          <p:nvPicPr>
            <p:cNvPr id="4264" name="Picture 1967" descr="MCj0445652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0"/>
              <a:ext cx="22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65" name="Rectangle 1984"/>
            <p:cNvSpPr>
              <a:spLocks noChangeArrowheads="1"/>
            </p:cNvSpPr>
            <p:nvPr/>
          </p:nvSpPr>
          <p:spPr bwMode="auto">
            <a:xfrm>
              <a:off x="1610" y="482"/>
              <a:ext cx="227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141" name="Group 1986"/>
          <p:cNvGrpSpPr/>
          <p:nvPr/>
        </p:nvGrpSpPr>
        <p:grpSpPr bwMode="auto">
          <a:xfrm rot="-375577">
            <a:off x="7104063" y="4867275"/>
            <a:ext cx="360362" cy="1293813"/>
            <a:chOff x="1610" y="0"/>
            <a:chExt cx="227" cy="951"/>
          </a:xfrm>
        </p:grpSpPr>
        <p:pic>
          <p:nvPicPr>
            <p:cNvPr id="4262" name="Picture 1987" descr="MCj0445652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0"/>
              <a:ext cx="22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63" name="Rectangle 1988"/>
            <p:cNvSpPr>
              <a:spLocks noChangeArrowheads="1"/>
            </p:cNvSpPr>
            <p:nvPr/>
          </p:nvSpPr>
          <p:spPr bwMode="auto">
            <a:xfrm>
              <a:off x="1610" y="482"/>
              <a:ext cx="227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142" name="Group 1989"/>
          <p:cNvGrpSpPr/>
          <p:nvPr/>
        </p:nvGrpSpPr>
        <p:grpSpPr bwMode="auto">
          <a:xfrm rot="-375577">
            <a:off x="546100" y="4940300"/>
            <a:ext cx="360363" cy="1365250"/>
            <a:chOff x="1610" y="0"/>
            <a:chExt cx="227" cy="951"/>
          </a:xfrm>
        </p:grpSpPr>
        <p:pic>
          <p:nvPicPr>
            <p:cNvPr id="4260" name="Picture 1990" descr="MCj0445652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0"/>
              <a:ext cx="22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61" name="Rectangle 1991"/>
            <p:cNvSpPr>
              <a:spLocks noChangeArrowheads="1"/>
            </p:cNvSpPr>
            <p:nvPr/>
          </p:nvSpPr>
          <p:spPr bwMode="auto">
            <a:xfrm>
              <a:off x="1610" y="482"/>
              <a:ext cx="227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58" name="Group 208"/>
          <p:cNvGrpSpPr/>
          <p:nvPr/>
        </p:nvGrpSpPr>
        <p:grpSpPr bwMode="auto">
          <a:xfrm>
            <a:off x="7091363" y="5302250"/>
            <a:ext cx="363537" cy="363538"/>
            <a:chOff x="4193" y="2725"/>
            <a:chExt cx="456" cy="456"/>
          </a:xfrm>
        </p:grpSpPr>
        <p:grpSp>
          <p:nvGrpSpPr>
            <p:cNvPr id="4245" name="Group 209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254" name="Group 210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258" name="Oval 211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9" name="Oval 212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255" name="Group 213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256" name="Oval 214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7" name="Oval 215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246" name="Group 216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248" name="Group 217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252" name="Oval 218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3" name="Oval 219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249" name="Group 220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250" name="Oval 221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1" name="Oval 222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247" name="Oval 223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59" name="Group 512"/>
          <p:cNvGrpSpPr/>
          <p:nvPr/>
        </p:nvGrpSpPr>
        <p:grpSpPr bwMode="auto">
          <a:xfrm>
            <a:off x="539750" y="5300663"/>
            <a:ext cx="363538" cy="363537"/>
            <a:chOff x="4193" y="2725"/>
            <a:chExt cx="456" cy="456"/>
          </a:xfrm>
        </p:grpSpPr>
        <p:grpSp>
          <p:nvGrpSpPr>
            <p:cNvPr id="4230" name="Group 513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239" name="Group 514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243" name="Oval 515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44" name="Oval 516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240" name="Group 517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241" name="Oval 518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42" name="Oval 519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231" name="Group 520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233" name="Group 521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237" name="Oval 522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38" name="Oval 523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234" name="Group 524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235" name="Oval 525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36" name="Oval 526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232" name="Oval 527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519" name="Group 1992"/>
          <p:cNvGrpSpPr/>
          <p:nvPr/>
        </p:nvGrpSpPr>
        <p:grpSpPr bwMode="auto">
          <a:xfrm>
            <a:off x="6011863" y="765175"/>
            <a:ext cx="844550" cy="844550"/>
            <a:chOff x="2892" y="2084"/>
            <a:chExt cx="1224" cy="1224"/>
          </a:xfrm>
        </p:grpSpPr>
        <p:sp>
          <p:nvSpPr>
            <p:cNvPr id="6089" name="AutoShape 1993"/>
            <p:cNvSpPr>
              <a:spLocks noChangeArrowheads="1"/>
            </p:cNvSpPr>
            <p:nvPr/>
          </p:nvSpPr>
          <p:spPr bwMode="auto">
            <a:xfrm>
              <a:off x="2892" y="2084"/>
              <a:ext cx="1224" cy="1224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90" name="AutoShape 1994"/>
            <p:cNvSpPr>
              <a:spLocks noChangeAspect="1" noChangeArrowheads="1"/>
            </p:cNvSpPr>
            <p:nvPr/>
          </p:nvSpPr>
          <p:spPr bwMode="auto">
            <a:xfrm rot="2700000">
              <a:off x="3137" y="2329"/>
              <a:ext cx="736" cy="734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91" name="Oval 1995"/>
            <p:cNvSpPr>
              <a:spLocks noChangeArrowheads="1"/>
            </p:cNvSpPr>
            <p:nvPr/>
          </p:nvSpPr>
          <p:spPr bwMode="auto">
            <a:xfrm>
              <a:off x="3322" y="2514"/>
              <a:ext cx="364" cy="36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  <a:alpha val="19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177" name="Group 1996"/>
          <p:cNvGrpSpPr/>
          <p:nvPr/>
        </p:nvGrpSpPr>
        <p:grpSpPr bwMode="auto">
          <a:xfrm>
            <a:off x="4572000" y="1628775"/>
            <a:ext cx="844550" cy="844550"/>
            <a:chOff x="2892" y="2084"/>
            <a:chExt cx="1224" cy="1224"/>
          </a:xfrm>
        </p:grpSpPr>
        <p:sp>
          <p:nvSpPr>
            <p:cNvPr id="6093" name="AutoShape 1997"/>
            <p:cNvSpPr>
              <a:spLocks noChangeArrowheads="1"/>
            </p:cNvSpPr>
            <p:nvPr/>
          </p:nvSpPr>
          <p:spPr bwMode="auto">
            <a:xfrm>
              <a:off x="2892" y="2084"/>
              <a:ext cx="1224" cy="1224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94" name="AutoShape 1998"/>
            <p:cNvSpPr>
              <a:spLocks noChangeAspect="1" noChangeArrowheads="1"/>
            </p:cNvSpPr>
            <p:nvPr/>
          </p:nvSpPr>
          <p:spPr bwMode="auto">
            <a:xfrm rot="2700000">
              <a:off x="3137" y="2329"/>
              <a:ext cx="736" cy="734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95" name="Oval 1999"/>
            <p:cNvSpPr>
              <a:spLocks noChangeArrowheads="1"/>
            </p:cNvSpPr>
            <p:nvPr/>
          </p:nvSpPr>
          <p:spPr bwMode="auto">
            <a:xfrm>
              <a:off x="3322" y="2514"/>
              <a:ext cx="364" cy="36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  <a:alpha val="19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178" name="Group 2000"/>
          <p:cNvGrpSpPr/>
          <p:nvPr/>
        </p:nvGrpSpPr>
        <p:grpSpPr bwMode="auto">
          <a:xfrm>
            <a:off x="2916238" y="620713"/>
            <a:ext cx="844550" cy="844550"/>
            <a:chOff x="2892" y="2084"/>
            <a:chExt cx="1224" cy="1224"/>
          </a:xfrm>
        </p:grpSpPr>
        <p:sp>
          <p:nvSpPr>
            <p:cNvPr id="6097" name="AutoShape 2001"/>
            <p:cNvSpPr>
              <a:spLocks noChangeArrowheads="1"/>
            </p:cNvSpPr>
            <p:nvPr/>
          </p:nvSpPr>
          <p:spPr bwMode="auto">
            <a:xfrm>
              <a:off x="2892" y="2084"/>
              <a:ext cx="1224" cy="1224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98" name="AutoShape 2002"/>
            <p:cNvSpPr>
              <a:spLocks noChangeAspect="1" noChangeArrowheads="1"/>
            </p:cNvSpPr>
            <p:nvPr/>
          </p:nvSpPr>
          <p:spPr bwMode="auto">
            <a:xfrm rot="2700000">
              <a:off x="3137" y="2329"/>
              <a:ext cx="736" cy="734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99" name="Oval 2003"/>
            <p:cNvSpPr>
              <a:spLocks noChangeArrowheads="1"/>
            </p:cNvSpPr>
            <p:nvPr/>
          </p:nvSpPr>
          <p:spPr bwMode="auto">
            <a:xfrm>
              <a:off x="3322" y="2514"/>
              <a:ext cx="364" cy="36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  <a:alpha val="19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183" name="Group 2004"/>
          <p:cNvGrpSpPr/>
          <p:nvPr/>
        </p:nvGrpSpPr>
        <p:grpSpPr bwMode="auto">
          <a:xfrm>
            <a:off x="1979613" y="1196975"/>
            <a:ext cx="576262" cy="576263"/>
            <a:chOff x="2892" y="2084"/>
            <a:chExt cx="1224" cy="1224"/>
          </a:xfrm>
        </p:grpSpPr>
        <p:sp>
          <p:nvSpPr>
            <p:cNvPr id="6101" name="AutoShape 2005"/>
            <p:cNvSpPr>
              <a:spLocks noChangeArrowheads="1"/>
            </p:cNvSpPr>
            <p:nvPr/>
          </p:nvSpPr>
          <p:spPr bwMode="auto">
            <a:xfrm>
              <a:off x="2892" y="2084"/>
              <a:ext cx="1224" cy="1224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02" name="AutoShape 2006"/>
            <p:cNvSpPr>
              <a:spLocks noChangeAspect="1" noChangeArrowheads="1"/>
            </p:cNvSpPr>
            <p:nvPr/>
          </p:nvSpPr>
          <p:spPr bwMode="auto">
            <a:xfrm rot="2700000">
              <a:off x="3138" y="2330"/>
              <a:ext cx="735" cy="735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03" name="Oval 2007"/>
            <p:cNvSpPr>
              <a:spLocks noChangeArrowheads="1"/>
            </p:cNvSpPr>
            <p:nvPr/>
          </p:nvSpPr>
          <p:spPr bwMode="auto">
            <a:xfrm>
              <a:off x="3324" y="2516"/>
              <a:ext cx="361" cy="36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  <a:alpha val="19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184" name="Group 2008"/>
          <p:cNvGrpSpPr/>
          <p:nvPr/>
        </p:nvGrpSpPr>
        <p:grpSpPr bwMode="auto">
          <a:xfrm>
            <a:off x="4149725" y="549275"/>
            <a:ext cx="709613" cy="709613"/>
            <a:chOff x="2892" y="2084"/>
            <a:chExt cx="1224" cy="1224"/>
          </a:xfrm>
        </p:grpSpPr>
        <p:sp>
          <p:nvSpPr>
            <p:cNvPr id="6105" name="AutoShape 2009"/>
            <p:cNvSpPr>
              <a:spLocks noChangeArrowheads="1"/>
            </p:cNvSpPr>
            <p:nvPr/>
          </p:nvSpPr>
          <p:spPr bwMode="auto">
            <a:xfrm>
              <a:off x="2892" y="2084"/>
              <a:ext cx="1224" cy="1224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06" name="AutoShape 2010"/>
            <p:cNvSpPr>
              <a:spLocks noChangeAspect="1" noChangeArrowheads="1"/>
            </p:cNvSpPr>
            <p:nvPr/>
          </p:nvSpPr>
          <p:spPr bwMode="auto">
            <a:xfrm rot="2700000">
              <a:off x="3137" y="2329"/>
              <a:ext cx="737" cy="734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07" name="Oval 2011"/>
            <p:cNvSpPr>
              <a:spLocks noChangeArrowheads="1"/>
            </p:cNvSpPr>
            <p:nvPr/>
          </p:nvSpPr>
          <p:spPr bwMode="auto">
            <a:xfrm>
              <a:off x="3322" y="2514"/>
              <a:ext cx="364" cy="36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  <a:alpha val="19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189" name="Group 2012"/>
          <p:cNvGrpSpPr/>
          <p:nvPr/>
        </p:nvGrpSpPr>
        <p:grpSpPr bwMode="auto">
          <a:xfrm>
            <a:off x="1403350" y="2420938"/>
            <a:ext cx="576263" cy="576262"/>
            <a:chOff x="2892" y="2084"/>
            <a:chExt cx="1224" cy="1224"/>
          </a:xfrm>
        </p:grpSpPr>
        <p:sp>
          <p:nvSpPr>
            <p:cNvPr id="6109" name="AutoShape 2013"/>
            <p:cNvSpPr>
              <a:spLocks noChangeArrowheads="1"/>
            </p:cNvSpPr>
            <p:nvPr/>
          </p:nvSpPr>
          <p:spPr bwMode="auto">
            <a:xfrm>
              <a:off x="2892" y="2084"/>
              <a:ext cx="1224" cy="1224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10" name="AutoShape 2014"/>
            <p:cNvSpPr>
              <a:spLocks noChangeAspect="1" noChangeArrowheads="1"/>
            </p:cNvSpPr>
            <p:nvPr/>
          </p:nvSpPr>
          <p:spPr bwMode="auto">
            <a:xfrm rot="2700000">
              <a:off x="3138" y="2330"/>
              <a:ext cx="735" cy="735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11" name="Oval 2015"/>
            <p:cNvSpPr>
              <a:spLocks noChangeArrowheads="1"/>
            </p:cNvSpPr>
            <p:nvPr/>
          </p:nvSpPr>
          <p:spPr bwMode="auto">
            <a:xfrm>
              <a:off x="3324" y="2516"/>
              <a:ext cx="361" cy="36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  <a:alpha val="19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190" name="Group 2016"/>
          <p:cNvGrpSpPr/>
          <p:nvPr/>
        </p:nvGrpSpPr>
        <p:grpSpPr bwMode="auto">
          <a:xfrm>
            <a:off x="1763713" y="3933825"/>
            <a:ext cx="576262" cy="576263"/>
            <a:chOff x="2892" y="2084"/>
            <a:chExt cx="1224" cy="1224"/>
          </a:xfrm>
        </p:grpSpPr>
        <p:sp>
          <p:nvSpPr>
            <p:cNvPr id="6113" name="AutoShape 2017"/>
            <p:cNvSpPr>
              <a:spLocks noChangeArrowheads="1"/>
            </p:cNvSpPr>
            <p:nvPr/>
          </p:nvSpPr>
          <p:spPr bwMode="auto">
            <a:xfrm>
              <a:off x="2892" y="2084"/>
              <a:ext cx="1224" cy="1224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14" name="AutoShape 2018"/>
            <p:cNvSpPr>
              <a:spLocks noChangeAspect="1" noChangeArrowheads="1"/>
            </p:cNvSpPr>
            <p:nvPr/>
          </p:nvSpPr>
          <p:spPr bwMode="auto">
            <a:xfrm rot="2700000">
              <a:off x="3138" y="2330"/>
              <a:ext cx="735" cy="735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15" name="Oval 2019"/>
            <p:cNvSpPr>
              <a:spLocks noChangeArrowheads="1"/>
            </p:cNvSpPr>
            <p:nvPr/>
          </p:nvSpPr>
          <p:spPr bwMode="auto">
            <a:xfrm>
              <a:off x="3324" y="2516"/>
              <a:ext cx="361" cy="36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  <a:alpha val="19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192" name="Group 2020"/>
          <p:cNvGrpSpPr/>
          <p:nvPr/>
        </p:nvGrpSpPr>
        <p:grpSpPr bwMode="auto">
          <a:xfrm>
            <a:off x="5795963" y="3429000"/>
            <a:ext cx="576262" cy="576263"/>
            <a:chOff x="2892" y="2084"/>
            <a:chExt cx="1224" cy="1224"/>
          </a:xfrm>
        </p:grpSpPr>
        <p:sp>
          <p:nvSpPr>
            <p:cNvPr id="6117" name="AutoShape 2021"/>
            <p:cNvSpPr>
              <a:spLocks noChangeArrowheads="1"/>
            </p:cNvSpPr>
            <p:nvPr/>
          </p:nvSpPr>
          <p:spPr bwMode="auto">
            <a:xfrm>
              <a:off x="2892" y="2084"/>
              <a:ext cx="1224" cy="1224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18" name="AutoShape 2022"/>
            <p:cNvSpPr>
              <a:spLocks noChangeAspect="1" noChangeArrowheads="1"/>
            </p:cNvSpPr>
            <p:nvPr/>
          </p:nvSpPr>
          <p:spPr bwMode="auto">
            <a:xfrm rot="2700000">
              <a:off x="3138" y="2330"/>
              <a:ext cx="735" cy="735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19" name="Oval 2023"/>
            <p:cNvSpPr>
              <a:spLocks noChangeArrowheads="1"/>
            </p:cNvSpPr>
            <p:nvPr/>
          </p:nvSpPr>
          <p:spPr bwMode="auto">
            <a:xfrm>
              <a:off x="3324" y="2516"/>
              <a:ext cx="361" cy="36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  <a:alpha val="19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193" name="Group 2024"/>
          <p:cNvGrpSpPr/>
          <p:nvPr/>
        </p:nvGrpSpPr>
        <p:grpSpPr bwMode="auto">
          <a:xfrm>
            <a:off x="6877050" y="3140075"/>
            <a:ext cx="576263" cy="576263"/>
            <a:chOff x="2892" y="2084"/>
            <a:chExt cx="1224" cy="1224"/>
          </a:xfrm>
        </p:grpSpPr>
        <p:sp>
          <p:nvSpPr>
            <p:cNvPr id="6121" name="AutoShape 2025"/>
            <p:cNvSpPr>
              <a:spLocks noChangeArrowheads="1"/>
            </p:cNvSpPr>
            <p:nvPr/>
          </p:nvSpPr>
          <p:spPr bwMode="auto">
            <a:xfrm>
              <a:off x="2892" y="2084"/>
              <a:ext cx="1224" cy="1224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22" name="AutoShape 2026"/>
            <p:cNvSpPr>
              <a:spLocks noChangeAspect="1" noChangeArrowheads="1"/>
            </p:cNvSpPr>
            <p:nvPr/>
          </p:nvSpPr>
          <p:spPr bwMode="auto">
            <a:xfrm rot="2700000">
              <a:off x="3138" y="2330"/>
              <a:ext cx="735" cy="735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23" name="Oval 2027"/>
            <p:cNvSpPr>
              <a:spLocks noChangeArrowheads="1"/>
            </p:cNvSpPr>
            <p:nvPr/>
          </p:nvSpPr>
          <p:spPr bwMode="auto">
            <a:xfrm>
              <a:off x="3324" y="2516"/>
              <a:ext cx="361" cy="36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  <a:alpha val="19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169" name="Group 272"/>
          <p:cNvGrpSpPr/>
          <p:nvPr/>
        </p:nvGrpSpPr>
        <p:grpSpPr bwMode="auto">
          <a:xfrm>
            <a:off x="4821238" y="5661025"/>
            <a:ext cx="363537" cy="363538"/>
            <a:chOff x="4193" y="2725"/>
            <a:chExt cx="456" cy="456"/>
          </a:xfrm>
        </p:grpSpPr>
        <p:grpSp>
          <p:nvGrpSpPr>
            <p:cNvPr id="4188" name="Group 273"/>
            <p:cNvGrpSpPr/>
            <p:nvPr/>
          </p:nvGrpSpPr>
          <p:grpSpPr bwMode="auto">
            <a:xfrm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197" name="Group 274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201" name="Oval 275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02" name="Oval 276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198" name="Group 277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199" name="Oval 278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00" name="Oval 279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189" name="Group 280"/>
            <p:cNvGrpSpPr/>
            <p:nvPr/>
          </p:nvGrpSpPr>
          <p:grpSpPr bwMode="auto">
            <a:xfrm rot="1320000">
              <a:off x="4193" y="2725"/>
              <a:ext cx="456" cy="456"/>
              <a:chOff x="4058" y="2590"/>
              <a:chExt cx="999" cy="999"/>
            </a:xfrm>
          </p:grpSpPr>
          <p:grpSp>
            <p:nvGrpSpPr>
              <p:cNvPr id="4191" name="Group 281"/>
              <p:cNvGrpSpPr/>
              <p:nvPr/>
            </p:nvGrpSpPr>
            <p:grpSpPr bwMode="auto">
              <a:xfrm>
                <a:off x="4058" y="2590"/>
                <a:ext cx="998" cy="998"/>
                <a:chOff x="3923" y="2455"/>
                <a:chExt cx="998" cy="998"/>
              </a:xfrm>
            </p:grpSpPr>
            <p:sp>
              <p:nvSpPr>
                <p:cNvPr id="4195" name="Oval 282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96" name="Oval 283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192" name="Group 284"/>
              <p:cNvGrpSpPr/>
              <p:nvPr/>
            </p:nvGrpSpPr>
            <p:grpSpPr bwMode="auto">
              <a:xfrm rot="2700000">
                <a:off x="4059" y="2591"/>
                <a:ext cx="998" cy="998"/>
                <a:chOff x="3923" y="2455"/>
                <a:chExt cx="998" cy="998"/>
              </a:xfrm>
            </p:grpSpPr>
            <p:sp>
              <p:nvSpPr>
                <p:cNvPr id="4193" name="Oval 285"/>
                <p:cNvSpPr>
                  <a:spLocks noChangeArrowheads="1"/>
                </p:cNvSpPr>
                <p:nvPr/>
              </p:nvSpPr>
              <p:spPr bwMode="auto">
                <a:xfrm>
                  <a:off x="3923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94" name="Oval 286"/>
                <p:cNvSpPr>
                  <a:spLocks noChangeArrowheads="1"/>
                </p:cNvSpPr>
                <p:nvPr/>
              </p:nvSpPr>
              <p:spPr bwMode="auto">
                <a:xfrm rot="5400000">
                  <a:off x="3924" y="2840"/>
                  <a:ext cx="998" cy="2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zh-CN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90" name="Oval 287" descr="球体"/>
            <p:cNvSpPr>
              <a:spLocks noChangeArrowheads="1"/>
            </p:cNvSpPr>
            <p:nvPr/>
          </p:nvSpPr>
          <p:spPr bwMode="auto">
            <a:xfrm>
              <a:off x="4346" y="2886"/>
              <a:ext cx="149" cy="133"/>
            </a:xfrm>
            <a:prstGeom prst="ellipse">
              <a:avLst/>
            </a:prstGeom>
            <a:pattFill prst="sphere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1985"/>
          <p:cNvGrpSpPr/>
          <p:nvPr/>
        </p:nvGrpSpPr>
        <p:grpSpPr bwMode="auto">
          <a:xfrm rot="-375577">
            <a:off x="6300788" y="4797425"/>
            <a:ext cx="360362" cy="1222375"/>
            <a:chOff x="1610" y="0"/>
            <a:chExt cx="227" cy="951"/>
          </a:xfrm>
        </p:grpSpPr>
        <p:pic>
          <p:nvPicPr>
            <p:cNvPr id="4186" name="Picture 1967" descr="MCj0445652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0"/>
              <a:ext cx="22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87" name="Rectangle 1984"/>
            <p:cNvSpPr>
              <a:spLocks noChangeArrowheads="1"/>
            </p:cNvSpPr>
            <p:nvPr/>
          </p:nvSpPr>
          <p:spPr bwMode="auto">
            <a:xfrm>
              <a:off x="1610" y="482"/>
              <a:ext cx="227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1985"/>
          <p:cNvGrpSpPr/>
          <p:nvPr/>
        </p:nvGrpSpPr>
        <p:grpSpPr bwMode="auto">
          <a:xfrm rot="-375577">
            <a:off x="8532813" y="4868863"/>
            <a:ext cx="360362" cy="1222375"/>
            <a:chOff x="1610" y="0"/>
            <a:chExt cx="227" cy="951"/>
          </a:xfrm>
        </p:grpSpPr>
        <p:pic>
          <p:nvPicPr>
            <p:cNvPr id="4184" name="Picture 1967" descr="MCj0445652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0"/>
              <a:ext cx="22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85" name="Rectangle 1984"/>
            <p:cNvSpPr>
              <a:spLocks noChangeArrowheads="1"/>
            </p:cNvSpPr>
            <p:nvPr/>
          </p:nvSpPr>
          <p:spPr bwMode="auto">
            <a:xfrm>
              <a:off x="1610" y="482"/>
              <a:ext cx="227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1985"/>
          <p:cNvGrpSpPr/>
          <p:nvPr/>
        </p:nvGrpSpPr>
        <p:grpSpPr bwMode="auto">
          <a:xfrm rot="-375577">
            <a:off x="1547813" y="5157788"/>
            <a:ext cx="360362" cy="1222375"/>
            <a:chOff x="1610" y="0"/>
            <a:chExt cx="227" cy="951"/>
          </a:xfrm>
        </p:grpSpPr>
        <p:pic>
          <p:nvPicPr>
            <p:cNvPr id="4182" name="Picture 1967" descr="MCj0445652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0"/>
              <a:ext cx="22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83" name="Rectangle 1984"/>
            <p:cNvSpPr>
              <a:spLocks noChangeArrowheads="1"/>
            </p:cNvSpPr>
            <p:nvPr/>
          </p:nvSpPr>
          <p:spPr bwMode="auto">
            <a:xfrm>
              <a:off x="1610" y="482"/>
              <a:ext cx="227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zh-CN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0249" name="WordArt 857"/>
          <p:cNvSpPr>
            <a:spLocks noChangeArrowheads="1" noChangeShapeType="1" noTextEdit="1"/>
          </p:cNvSpPr>
          <p:nvPr/>
        </p:nvSpPr>
        <p:spPr bwMode="auto">
          <a:xfrm>
            <a:off x="1547813" y="1989138"/>
            <a:ext cx="6119812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kern="10" spc="720" dirty="0" smtClean="0">
                <a:ln w="9525">
                  <a:round/>
                </a:ln>
                <a:gradFill rotWithShape="1">
                  <a:gsLst>
                    <a:gs pos="0">
                      <a:srgbClr val="FF00FF">
                        <a:alpha val="87999"/>
                      </a:srgbClr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用字母表示数</a:t>
            </a:r>
          </a:p>
        </p:txBody>
      </p:sp>
      <p:sp>
        <p:nvSpPr>
          <p:cNvPr id="60250" name="WordArt 858"/>
          <p:cNvSpPr>
            <a:spLocks noChangeArrowheads="1" noChangeShapeType="1"/>
          </p:cNvSpPr>
          <p:nvPr/>
        </p:nvSpPr>
        <p:spPr bwMode="auto">
          <a:xfrm>
            <a:off x="1187450" y="3789363"/>
            <a:ext cx="504825" cy="7921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  <a:contourClr>
                <a:srgbClr val="FB05E9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>
                <a:ln w="9525">
                  <a:round/>
                </a:ln>
                <a:gradFill rotWithShape="0">
                  <a:gsLst>
                    <a:gs pos="0">
                      <a:srgbClr val="FB05E9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E</a:t>
            </a:r>
            <a:endParaRPr lang="zh-CN" altLang="en-US" sz="3600">
              <a:ln w="9525">
                <a:round/>
              </a:ln>
              <a:gradFill rotWithShape="0">
                <a:gsLst>
                  <a:gs pos="0">
                    <a:srgbClr val="FB05E9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  <p:sp>
        <p:nvSpPr>
          <p:cNvPr id="60251" name="WordArt 859"/>
          <p:cNvSpPr>
            <a:spLocks noChangeArrowheads="1" noChangeShapeType="1"/>
          </p:cNvSpPr>
          <p:nvPr/>
        </p:nvSpPr>
        <p:spPr bwMode="auto">
          <a:xfrm>
            <a:off x="7019925" y="3716338"/>
            <a:ext cx="647700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A</a:t>
            </a:r>
            <a:endParaRPr lang="zh-CN" altLang="en-US" sz="3600" dirty="0">
              <a:ln w="9525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  <p:sp>
        <p:nvSpPr>
          <p:cNvPr id="4176" name="WordArt 860"/>
          <p:cNvSpPr>
            <a:spLocks noChangeArrowheads="1" noChangeShapeType="1"/>
          </p:cNvSpPr>
          <p:nvPr/>
        </p:nvSpPr>
        <p:spPr bwMode="auto">
          <a:xfrm>
            <a:off x="4140200" y="4508500"/>
            <a:ext cx="576263" cy="936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</a:rPr>
              <a:t>B</a:t>
            </a:r>
            <a:endParaRPr lang="zh-CN" altLang="en-US" sz="3600" kern="10" dirty="0" smtClean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4177" name="WordArt 861"/>
          <p:cNvSpPr>
            <a:spLocks noChangeArrowheads="1" noChangeShapeType="1"/>
          </p:cNvSpPr>
          <p:nvPr/>
        </p:nvSpPr>
        <p:spPr bwMode="auto">
          <a:xfrm>
            <a:off x="5148263" y="765175"/>
            <a:ext cx="36036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kern="10" dirty="0" smtClean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</a:rPr>
              <a:t>C</a:t>
            </a:r>
            <a:endParaRPr lang="zh-CN" altLang="en-US" sz="3600" kern="10" dirty="0" smtClean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4178" name="WordArt 862"/>
          <p:cNvSpPr>
            <a:spLocks noChangeArrowheads="1" noChangeShapeType="1"/>
          </p:cNvSpPr>
          <p:nvPr/>
        </p:nvSpPr>
        <p:spPr bwMode="auto">
          <a:xfrm>
            <a:off x="5508625" y="3933825"/>
            <a:ext cx="762000" cy="617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</a:rPr>
              <a:t>X</a:t>
            </a:r>
            <a:endParaRPr lang="zh-CN" altLang="en-US" sz="3600" kern="10" dirty="0" smtClean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5000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4179" name="WordArt 863"/>
          <p:cNvSpPr>
            <a:spLocks noChangeArrowheads="1" noChangeShapeType="1"/>
          </p:cNvSpPr>
          <p:nvPr/>
        </p:nvSpPr>
        <p:spPr bwMode="auto">
          <a:xfrm>
            <a:off x="3276600" y="4005263"/>
            <a:ext cx="5048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kern="1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F</a:t>
            </a:r>
            <a:endParaRPr lang="zh-CN" altLang="en-US" sz="3600" kern="10" smtClean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4180" name="WordArt 864"/>
          <p:cNvSpPr>
            <a:spLocks noChangeArrowheads="1" noChangeShapeType="1"/>
          </p:cNvSpPr>
          <p:nvPr/>
        </p:nvSpPr>
        <p:spPr bwMode="auto">
          <a:xfrm>
            <a:off x="1692275" y="836613"/>
            <a:ext cx="50482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kern="10" dirty="0" smtClean="0">
                <a:ln w="12700">
                  <a:solidFill>
                    <a:srgbClr val="3333CC"/>
                  </a:solidFill>
                  <a:round/>
                </a:ln>
                <a:solidFill>
                  <a:srgbClr val="FB05E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</a:rPr>
              <a:t>Y</a:t>
            </a:r>
            <a:endParaRPr lang="zh-CN" altLang="en-US" sz="3600" kern="10" dirty="0" smtClean="0">
              <a:ln w="12700">
                <a:solidFill>
                  <a:srgbClr val="3333CC"/>
                </a:solidFill>
                <a:round/>
              </a:ln>
              <a:solidFill>
                <a:srgbClr val="FB05E9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4181" name="Text Box 866"/>
          <p:cNvSpPr txBox="1">
            <a:spLocks noChangeArrowheads="1"/>
          </p:cNvSpPr>
          <p:nvPr/>
        </p:nvSpPr>
        <p:spPr bwMode="auto">
          <a:xfrm>
            <a:off x="4661469" y="6092753"/>
            <a:ext cx="43348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星河实验小学分校  凌 超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1" dur="3000" fill="hold"/>
                                        <p:tgtEl>
                                          <p:spTgt spid="6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0">
                                      <p:cBhvr>
                                        <p:cTn id="13" dur="2000" fill="hold"/>
                                        <p:tgtEl>
                                          <p:spTgt spid="6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0">
                                      <p:cBhvr>
                                        <p:cTn id="15" dur="3000" fill="hold"/>
                                        <p:tgtEl>
                                          <p:spTgt spid="6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9167 -0.04763 -0.18316 -0.09503 -0.25903 -0.09618 C -0.3349 -0.09734 -0.36233 -0.02243 -0.45573 -0.00647 C -0.54914 0.00948 -0.71389 0.01595 -0.81962 0 C -0.92535 -0.01595 -1.00782 -0.05942 -1.09011 -0.10266 " pathEditMode="relative" ptsTypes="aaaaA">
                                      <p:cBhvr>
                                        <p:cTn id="17" dur="2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9167 -0.04763 -0.18316 -0.09503 -0.25903 -0.09618 C -0.3349 -0.09734 -0.36233 -0.02243 -0.45573 -0.00647 C -0.54914 0.00948 -0.71389 0.01595 -0.81962 0 C -0.92535 -0.01595 -1.00782 -0.05942 -1.09011 -0.10266 " pathEditMode="relative" ptsTypes="aaaaA">
                                      <p:cBhvr>
                                        <p:cTn id="19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9167 -0.04763 -0.18316 -0.09503 -0.25903 -0.09618 C -0.3349 -0.09734 -0.36233 -0.02243 -0.45573 -0.00647 C -0.54914 0.00948 -0.71389 0.01595 -0.81962 0 C -0.92535 -0.01595 -1.00782 -0.05942 -1.09011 -0.10266 " pathEditMode="relative" ptsTypes="aaaaA">
                                      <p:cBhvr>
                                        <p:cTn id="21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9167 -0.04763 -0.18316 -0.09503 -0.25903 -0.09618 C -0.3349 -0.09734 -0.36233 -0.02243 -0.45573 -0.00647 C -0.54914 0.00948 -0.71389 0.01595 -0.81962 0 C -0.92535 -0.01595 -1.00782 -0.05942 -1.09011 -0.10266 " pathEditMode="relative" ptsTypes="aaaaA">
                                      <p:cBhvr>
                                        <p:cTn id="23" dur="2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0" tmFilter="0, 0; .2, .5; .8, .5; 1, 0"/>
                                        <p:tgtEl>
                                          <p:spTgt spid="35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0" autoRev="1" fill="hold"/>
                                        <p:tgtEl>
                                          <p:spTgt spid="35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0" fill="hold"/>
                                        <p:tgtEl>
                                          <p:spTgt spid="35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3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0" tmFilter="0, 0; .2, .5; .8, .5; 1, 0"/>
                                        <p:tgtEl>
                                          <p:spTgt spid="2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0" autoRev="1" fill="hold"/>
                                        <p:tgtEl>
                                          <p:spTgt spid="21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0" fill="hold"/>
                                        <p:tgtEl>
                                          <p:spTgt spid="21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0" tmFilter="0, 0; .2, .5; .8, .5; 1, 0"/>
                                        <p:tgtEl>
                                          <p:spTgt spid="2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0" autoRev="1" fill="hold"/>
                                        <p:tgtEl>
                                          <p:spTgt spid="2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0" fill="hold"/>
                                        <p:tgtEl>
                                          <p:spTgt spid="21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0" tmFilter="0, 0; .2, .5; .8, .5; 1, 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0" autoRev="1" fill="hold"/>
                                        <p:tgtEl>
                                          <p:spTgt spid="21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5000" fill="hold"/>
                                        <p:tgtEl>
                                          <p:spTgt spid="21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0" fill="hold"/>
                                        <p:tgtEl>
                                          <p:spTgt spid="2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0" tmFilter="0, 0; .2, .5; .8, .5; 1, 0"/>
                                        <p:tgtEl>
                                          <p:spTgt spid="2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0" autoRev="1" fill="hold"/>
                                        <p:tgtEl>
                                          <p:spTgt spid="2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0" fill="hold"/>
                                        <p:tgtEl>
                                          <p:spTgt spid="21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5000" fill="hold"/>
                                        <p:tgtEl>
                                          <p:spTgt spid="2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0" tmFilter="0, 0; .2, .5; .8, .5; 1, 0"/>
                                        <p:tgtEl>
                                          <p:spTgt spid="21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0" autoRev="1" fill="hold"/>
                                        <p:tgtEl>
                                          <p:spTgt spid="21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0" fill="hold"/>
                                        <p:tgtEl>
                                          <p:spTgt spid="21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50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0" tmFilter="0, 0; .2, .5; .8, .5; 1, 0"/>
                                        <p:tgtEl>
                                          <p:spTgt spid="2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0" autoRev="1" fill="hold"/>
                                        <p:tgtEl>
                                          <p:spTgt spid="21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5000" fill="hold"/>
                                        <p:tgtEl>
                                          <p:spTgt spid="21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5000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0" tmFilter="0, 0; .2, .5; .8, .5; 1, 0"/>
                                        <p:tgtEl>
                                          <p:spTgt spid="2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0" autoRev="1" fill="hold"/>
                                        <p:tgtEl>
                                          <p:spTgt spid="21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5000" fill="hold"/>
                                        <p:tgtEl>
                                          <p:spTgt spid="21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50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0" tmFilter="0, 0; .2, .5; .8, .5; 1, 0"/>
                                        <p:tgtEl>
                                          <p:spTgt spid="2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0" autoRev="1" fill="hold"/>
                                        <p:tgtEl>
                                          <p:spTgt spid="2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0" fill="hold"/>
                                        <p:tgtEl>
                                          <p:spTgt spid="21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5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" fill="hold"/>
                                        <p:tgtEl>
                                          <p:spTgt spid="593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4"/>
                </p:tgtEl>
              </p:cMediaNode>
            </p:audio>
          </p:childTnLst>
        </p:cTn>
      </p:par>
    </p:tnLst>
    <p:bldLst>
      <p:bldP spid="602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15284" y="404498"/>
            <a:ext cx="1728358" cy="17283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11560" y="2998113"/>
            <a:ext cx="4176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 smtClean="0">
                <a:latin typeface="+mj-ea"/>
                <a:ea typeface="+mj-ea"/>
              </a:rPr>
              <a:t>正方形周长 ＝ 边长 </a:t>
            </a:r>
            <a:r>
              <a:rPr lang="en-US" altLang="zh-CN" sz="2200" dirty="0" smtClean="0">
                <a:latin typeface="+mj-ea"/>
                <a:ea typeface="+mj-ea"/>
              </a:rPr>
              <a:t>× 4</a:t>
            </a:r>
            <a:endParaRPr lang="zh-CN" altLang="en-US" sz="2200" dirty="0"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2996952"/>
            <a:ext cx="4176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 smtClean="0">
                <a:latin typeface="+mj-ea"/>
                <a:ea typeface="+mj-ea"/>
              </a:rPr>
              <a:t>正方形面积 ＝ 边长 </a:t>
            </a:r>
            <a:r>
              <a:rPr lang="en-US" altLang="zh-CN" sz="2200" dirty="0" smtClean="0">
                <a:latin typeface="+mj-ea"/>
                <a:ea typeface="+mj-ea"/>
              </a:rPr>
              <a:t>× </a:t>
            </a:r>
            <a:r>
              <a:rPr lang="zh-CN" altLang="en-US" sz="2200" dirty="0" smtClean="0">
                <a:latin typeface="+mj-ea"/>
                <a:ea typeface="+mj-ea"/>
              </a:rPr>
              <a:t>边长</a:t>
            </a:r>
            <a:endParaRPr lang="zh-CN" altLang="en-US" sz="2200" dirty="0"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539057"/>
            <a:ext cx="2592288" cy="1374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边长 </a:t>
            </a:r>
            <a:r>
              <a:rPr lang="zh-CN" altLang="en-US" sz="2400" b="1" dirty="0" smtClean="0">
                <a:latin typeface="+mj-ea"/>
                <a:ea typeface="+mj-ea"/>
              </a:rPr>
              <a:t>用 </a:t>
            </a:r>
            <a:r>
              <a:rPr lang="en-US" altLang="zh-CN" sz="2400" b="1" dirty="0" smtClean="0">
                <a:solidFill>
                  <a:srgbClr val="FF0000"/>
                </a:solidFill>
                <a:latin typeface="+mj-ea"/>
                <a:ea typeface="+mj-ea"/>
              </a:rPr>
              <a:t>a</a:t>
            </a:r>
            <a:r>
              <a:rPr lang="en-US" altLang="zh-CN" sz="2400" b="1" dirty="0" smtClean="0">
                <a:latin typeface="+mj-ea"/>
                <a:ea typeface="+mj-ea"/>
              </a:rPr>
              <a:t> </a:t>
            </a:r>
            <a:r>
              <a:rPr lang="zh-CN" altLang="en-US" sz="2400" b="1" dirty="0" smtClean="0">
                <a:latin typeface="+mj-ea"/>
                <a:ea typeface="+mj-ea"/>
              </a:rPr>
              <a:t>表示</a:t>
            </a:r>
            <a:endParaRPr lang="en-US" altLang="zh-CN" sz="2400" b="1" dirty="0" smtClean="0">
              <a:latin typeface="+mj-ea"/>
              <a:ea typeface="+mj-ea"/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周长 </a:t>
            </a:r>
            <a:r>
              <a:rPr lang="zh-CN" altLang="en-US" sz="2400" b="1" dirty="0" smtClean="0">
                <a:latin typeface="+mj-ea"/>
                <a:ea typeface="+mj-ea"/>
              </a:rPr>
              <a:t>用 </a:t>
            </a:r>
            <a:r>
              <a:rPr lang="en-US" altLang="zh-CN" sz="2400" b="1" dirty="0" smtClean="0">
                <a:solidFill>
                  <a:srgbClr val="FF0000"/>
                </a:solidFill>
                <a:latin typeface="+mj-ea"/>
                <a:ea typeface="+mj-ea"/>
              </a:rPr>
              <a:t>C</a:t>
            </a:r>
            <a:r>
              <a:rPr lang="en-US" altLang="zh-CN" sz="2400" b="1" dirty="0" smtClean="0">
                <a:latin typeface="+mj-ea"/>
                <a:ea typeface="+mj-ea"/>
              </a:rPr>
              <a:t> </a:t>
            </a:r>
            <a:r>
              <a:rPr lang="zh-CN" altLang="en-US" sz="2400" b="1" dirty="0" smtClean="0">
                <a:latin typeface="+mj-ea"/>
                <a:ea typeface="+mj-ea"/>
              </a:rPr>
              <a:t>表示</a:t>
            </a:r>
            <a:endParaRPr lang="en-US" altLang="zh-CN" sz="2400" b="1" dirty="0" smtClean="0">
              <a:latin typeface="+mj-ea"/>
              <a:ea typeface="+mj-ea"/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面积 </a:t>
            </a:r>
            <a:r>
              <a:rPr lang="zh-CN" altLang="en-US" sz="2400" b="1" dirty="0" smtClean="0">
                <a:latin typeface="+mj-ea"/>
                <a:ea typeface="+mj-ea"/>
              </a:rPr>
              <a:t>用 </a:t>
            </a:r>
            <a:r>
              <a:rPr lang="en-US" altLang="zh-CN" sz="2400" b="1" dirty="0" smtClean="0">
                <a:solidFill>
                  <a:srgbClr val="FF0000"/>
                </a:solidFill>
                <a:latin typeface="+mj-ea"/>
                <a:ea typeface="+mj-ea"/>
              </a:rPr>
              <a:t>S</a:t>
            </a:r>
            <a:r>
              <a:rPr lang="en-US" altLang="zh-CN" sz="2400" b="1" dirty="0" smtClean="0">
                <a:latin typeface="+mj-ea"/>
                <a:ea typeface="+mj-ea"/>
              </a:rPr>
              <a:t> </a:t>
            </a:r>
            <a:r>
              <a:rPr lang="zh-CN" altLang="en-US" sz="2400" b="1" dirty="0" smtClean="0">
                <a:latin typeface="+mj-ea"/>
                <a:ea typeface="+mj-ea"/>
              </a:rPr>
              <a:t>表示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4006225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C </a:t>
            </a: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＝ </a:t>
            </a:r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a</a:t>
            </a: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× 4</a:t>
            </a:r>
            <a:endParaRPr lang="zh-CN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2040" y="400506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S </a:t>
            </a: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＝ </a:t>
            </a:r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a</a:t>
            </a: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× a</a:t>
            </a:r>
            <a:endParaRPr lang="zh-CN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1800" y="400506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＝ </a:t>
            </a:r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4a</a:t>
            </a:r>
            <a:endParaRPr lang="zh-CN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92280" y="405790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＝ </a:t>
            </a:r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a²</a:t>
            </a:r>
            <a:endParaRPr lang="zh-CN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1520" y="188640"/>
            <a:ext cx="24481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练一练：</a:t>
            </a:r>
            <a:endParaRPr lang="zh-CN" altLang="en-US" sz="4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536" y="1844824"/>
            <a:ext cx="7560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latin typeface="+mj-ea"/>
                <a:ea typeface="+mj-ea"/>
              </a:rPr>
              <a:t>1</a:t>
            </a:r>
            <a:r>
              <a:rPr lang="zh-CN" altLang="en-US" sz="2200" b="1" dirty="0" smtClean="0">
                <a:latin typeface="+mj-ea"/>
                <a:ea typeface="+mj-ea"/>
              </a:rPr>
              <a:t>、用</a:t>
            </a:r>
            <a:r>
              <a:rPr lang="en-US" altLang="zh-CN" sz="2200" b="1" dirty="0">
                <a:latin typeface="+mj-ea"/>
                <a:ea typeface="+mj-ea"/>
              </a:rPr>
              <a:t>S</a:t>
            </a:r>
            <a:r>
              <a:rPr lang="zh-CN" altLang="en-US" sz="2200" b="1" dirty="0">
                <a:latin typeface="+mj-ea"/>
                <a:ea typeface="+mj-ea"/>
              </a:rPr>
              <a:t>表示长方形的面积，写出长方形的面积公式。</a:t>
            </a:r>
          </a:p>
        </p:txBody>
      </p:sp>
      <p:sp>
        <p:nvSpPr>
          <p:cNvPr id="3" name="矩形 2"/>
          <p:cNvSpPr/>
          <p:nvPr/>
        </p:nvSpPr>
        <p:spPr>
          <a:xfrm>
            <a:off x="945309" y="2780928"/>
            <a:ext cx="1728027" cy="108012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547664" y="378904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</a:t>
            </a:r>
            <a:endParaRPr lang="zh-CN" alt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662417" y="309015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</a:t>
            </a:r>
            <a:endParaRPr lang="zh-CN" alt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4718135" y="2780928"/>
            <a:ext cx="2751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S </a:t>
            </a:r>
            <a:r>
              <a:rPr lang="zh-CN" altLang="en-US" sz="2800" dirty="0" smtClean="0">
                <a:solidFill>
                  <a:srgbClr val="FF0000"/>
                </a:solidFill>
              </a:rPr>
              <a:t>＝ </a:t>
            </a:r>
            <a:r>
              <a:rPr lang="en-US" altLang="zh-CN" sz="2800" dirty="0" smtClean="0">
                <a:solidFill>
                  <a:srgbClr val="FF0000"/>
                </a:solidFill>
              </a:rPr>
              <a:t>a </a:t>
            </a:r>
            <a:r>
              <a:rPr lang="en-US" altLang="zh-CN" sz="2800" dirty="0">
                <a:solidFill>
                  <a:srgbClr val="FF0000"/>
                </a:solidFill>
              </a:rPr>
              <a:t>× b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6016" y="3337828"/>
            <a:ext cx="2751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S </a:t>
            </a:r>
            <a:r>
              <a:rPr lang="zh-CN" altLang="en-US" sz="2800" dirty="0" smtClean="0">
                <a:solidFill>
                  <a:srgbClr val="FF0000"/>
                </a:solidFill>
              </a:rPr>
              <a:t>＝ </a:t>
            </a:r>
            <a:r>
              <a:rPr lang="en-US" altLang="zh-CN" sz="2800" dirty="0" smtClean="0">
                <a:solidFill>
                  <a:srgbClr val="FF0000"/>
                </a:solidFill>
              </a:rPr>
              <a:t>a b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335699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简写成：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5876" y="375047"/>
            <a:ext cx="248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加法交换律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20333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① 举例说明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03934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② 文字说明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447950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③ 字母表示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19675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5</a:t>
            </a:r>
            <a:r>
              <a:rPr lang="zh-CN" altLang="en-US" sz="2800" b="1" dirty="0" smtClean="0"/>
              <a:t>＋</a:t>
            </a:r>
            <a:r>
              <a:rPr lang="en-US" altLang="zh-CN" sz="2800" b="1" dirty="0" smtClean="0"/>
              <a:t>7</a:t>
            </a:r>
            <a:r>
              <a:rPr lang="zh-CN" altLang="en-US" sz="2800" b="1" dirty="0" smtClean="0"/>
              <a:t>＝</a:t>
            </a:r>
            <a:r>
              <a:rPr lang="en-US" altLang="zh-CN" sz="2800" b="1" dirty="0" smtClean="0"/>
              <a:t>7</a:t>
            </a:r>
            <a:r>
              <a:rPr lang="zh-CN" altLang="en-US" sz="2800" b="1" dirty="0" smtClean="0"/>
              <a:t>＋</a:t>
            </a:r>
            <a:r>
              <a:rPr lang="en-US" altLang="zh-CN" sz="2800" b="1" dirty="0" smtClean="0"/>
              <a:t>5</a:t>
            </a:r>
            <a:endParaRPr lang="zh-CN" alt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1772816"/>
            <a:ext cx="379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0.5</a:t>
            </a:r>
            <a:r>
              <a:rPr lang="zh-CN" altLang="en-US" sz="2800" b="1" dirty="0" smtClean="0"/>
              <a:t>＋</a:t>
            </a:r>
            <a:r>
              <a:rPr lang="en-US" altLang="zh-CN" sz="2800" b="1" dirty="0" smtClean="0"/>
              <a:t>1.2</a:t>
            </a:r>
            <a:r>
              <a:rPr lang="zh-CN" altLang="en-US" sz="2800" b="1" dirty="0" smtClean="0"/>
              <a:t>＝</a:t>
            </a:r>
            <a:r>
              <a:rPr lang="en-US" altLang="zh-CN" sz="2800" b="1" dirty="0" smtClean="0"/>
              <a:t>1.2</a:t>
            </a:r>
            <a:r>
              <a:rPr lang="zh-CN" altLang="en-US" sz="2800" b="1" dirty="0" smtClean="0"/>
              <a:t>＋</a:t>
            </a:r>
            <a:r>
              <a:rPr lang="en-US" altLang="zh-CN" sz="2800" b="1" dirty="0" smtClean="0"/>
              <a:t>0.5</a:t>
            </a:r>
            <a:endParaRPr lang="zh-CN" alt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71800" y="22577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……</a:t>
            </a:r>
            <a:endParaRPr lang="zh-CN" alt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2924944"/>
            <a:ext cx="468052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400" b="1" dirty="0" smtClean="0">
                <a:solidFill>
                  <a:srgbClr val="00B050"/>
                </a:solidFill>
              </a:rPr>
              <a:t>两个数相加，交换加数的位置，和不变。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92374" y="4365104"/>
            <a:ext cx="379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a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＋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b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＝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b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＋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a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6176" y="441794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更概括、更简洁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8388424" cy="309677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364088" y="239127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800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x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24128" y="299695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y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64288" y="368741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y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—</a:t>
            </a:r>
            <a:r>
              <a:rPr lang="en-US" altLang="zh-CN" sz="2400" b="1" dirty="0">
                <a:solidFill>
                  <a:srgbClr val="FF0000"/>
                </a:solidFill>
              </a:rPr>
              <a:t>x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7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544" y="427311"/>
            <a:ext cx="64636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猜猜我是谁？</a:t>
            </a:r>
            <a:r>
              <a:rPr lang="zh-CN" altLang="en-US" sz="3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（猜一种动物）</a:t>
            </a:r>
            <a:endParaRPr lang="zh-CN" alt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80129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+mn-ea"/>
              </a:rPr>
              <a:t>a</a:t>
            </a:r>
            <a:r>
              <a:rPr lang="zh-CN" altLang="en-US" sz="3200" b="1" dirty="0" smtClean="0">
                <a:latin typeface="+mn-ea"/>
              </a:rPr>
              <a:t>只（      ）</a:t>
            </a:r>
            <a:r>
              <a:rPr lang="en-US" altLang="zh-CN" sz="3200" b="1" dirty="0" smtClean="0">
                <a:solidFill>
                  <a:srgbClr val="FF0000"/>
                </a:solidFill>
                <a:latin typeface="+mn-ea"/>
              </a:rPr>
              <a:t>a </a:t>
            </a:r>
            <a:r>
              <a:rPr lang="zh-CN" altLang="en-US" sz="3200" b="1" dirty="0" smtClean="0">
                <a:latin typeface="+mn-ea"/>
              </a:rPr>
              <a:t>张嘴，</a:t>
            </a:r>
            <a:r>
              <a:rPr lang="en-US" altLang="zh-CN" sz="3200" b="1" dirty="0" smtClean="0">
                <a:solidFill>
                  <a:srgbClr val="FF0000"/>
                </a:solidFill>
                <a:latin typeface="+mn-ea"/>
              </a:rPr>
              <a:t>2a </a:t>
            </a:r>
            <a:r>
              <a:rPr lang="zh-CN" altLang="en-US" sz="3200" b="1" dirty="0" smtClean="0">
                <a:latin typeface="+mn-ea"/>
              </a:rPr>
              <a:t>只眼睛    条腿；</a:t>
            </a:r>
            <a:endParaRPr lang="en-US" altLang="zh-CN" sz="3200" b="1" dirty="0"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17032"/>
            <a:ext cx="1770915" cy="17709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79" y="4077072"/>
            <a:ext cx="1481820" cy="11691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53573"/>
            <a:ext cx="1396467" cy="16978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533" y="3812734"/>
            <a:ext cx="1224136" cy="16978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812011"/>
            <a:ext cx="1571360" cy="14891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96" y="3812011"/>
            <a:ext cx="1571360" cy="14891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32240" y="1988840"/>
            <a:ext cx="711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+mn-ea"/>
              </a:rPr>
              <a:t>8a</a:t>
            </a:r>
            <a:endParaRPr lang="en-US" altLang="zh-CN" sz="3200" b="1" dirty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1980129"/>
            <a:ext cx="711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+mn-ea"/>
              </a:rPr>
              <a:t>6a</a:t>
            </a:r>
            <a:endParaRPr lang="en-US" altLang="zh-CN" sz="3200" b="1" dirty="0">
              <a:latin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77072"/>
            <a:ext cx="1481820" cy="11691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32240" y="1980129"/>
            <a:ext cx="711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+mn-ea"/>
              </a:rPr>
              <a:t>2a</a:t>
            </a:r>
            <a:endParaRPr lang="en-US" altLang="zh-CN" sz="3200" b="1" dirty="0">
              <a:latin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17032"/>
            <a:ext cx="1396467" cy="1697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77778E-6 -3.81503E-6 L -0.63056 -0.332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28" y="-166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93064E-6 L -0.0809 -0.347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-1736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09827E-6 L -0.27326 -0.343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63" y="-172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24744"/>
            <a:ext cx="8604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0000"/>
                </a:solidFill>
                <a:latin typeface="+mn-ea"/>
              </a:rPr>
              <a:t>a</a:t>
            </a:r>
            <a:r>
              <a:rPr lang="zh-CN" altLang="en-US" sz="3000" b="1" dirty="0" smtClean="0">
                <a:latin typeface="+mn-ea"/>
              </a:rPr>
              <a:t>只（    ）</a:t>
            </a:r>
            <a:r>
              <a:rPr lang="en-US" altLang="zh-CN" sz="3000" b="1" dirty="0" smtClean="0">
                <a:solidFill>
                  <a:srgbClr val="FF0000"/>
                </a:solidFill>
                <a:latin typeface="+mn-ea"/>
              </a:rPr>
              <a:t>a </a:t>
            </a:r>
            <a:r>
              <a:rPr lang="zh-CN" altLang="en-US" sz="3000" b="1" dirty="0" smtClean="0">
                <a:latin typeface="+mn-ea"/>
              </a:rPr>
              <a:t>张嘴，（   ）只眼睛（   ）条腿；</a:t>
            </a:r>
            <a:endParaRPr lang="en-US" altLang="zh-CN" sz="3000" b="1" dirty="0"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16537"/>
            <a:ext cx="4032448" cy="3035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208365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rgbClr val="FF0000"/>
                </a:solidFill>
              </a:rPr>
              <a:t>小狗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112474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2a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112474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4a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509" y="1208365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rgbClr val="FF0000"/>
                </a:solidFill>
              </a:rPr>
              <a:t>鸵鸟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56" y="2516537"/>
            <a:ext cx="4788024" cy="31920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27984" y="1116033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2a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264" y="1116033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2a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99992" y="1556792"/>
            <a:ext cx="3744416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你知道最早有意识地系统使用字母来表示数的人是谁吗？他就是法国数学家韦达。韦达一生致力于对数学的研究，做出了很多重要贡献，成为那个时代最伟大的数学家。自从韦达系统使用字母表示数后，引出了大量的数学发现，解决了很多古代的复杂问题。 </a:t>
            </a:r>
          </a:p>
          <a:p>
            <a:pPr eaLnBrk="1" hangingPunct="1"/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3024336" cy="3888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90872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法国数学家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——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韦达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35136"/>
            <a:ext cx="2615520" cy="17419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83408"/>
            <a:ext cx="2615520" cy="17419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8488"/>
            <a:ext cx="1512168" cy="1916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14155" y="836712"/>
            <a:ext cx="292440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400" b="1" dirty="0" smtClean="0">
                <a:solidFill>
                  <a:srgbClr val="FF0000"/>
                </a:solidFill>
              </a:rPr>
              <a:t>公元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世纪，古印度科学家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巴格达，发明阿拉伯数字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5796136" y="3134096"/>
            <a:ext cx="864096" cy="22289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2280" y="2492896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solidFill>
                  <a:prstClr val="black"/>
                </a:solidFill>
              </a:rPr>
              <a:t>5</a:t>
            </a:r>
            <a:endParaRPr lang="zh-CN" altLang="en-US" sz="88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3968" y="5085184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prstClr val="black"/>
                </a:solidFill>
              </a:rPr>
              <a:t>？</a:t>
            </a:r>
            <a:endParaRPr lang="zh-CN" altLang="en-US" sz="7200" dirty="0">
              <a:solidFill>
                <a:prstClr val="black"/>
              </a:solidFill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5796136" y="5490602"/>
            <a:ext cx="864096" cy="22289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4288" y="479715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solidFill>
                  <a:prstClr val="black"/>
                </a:solidFill>
              </a:rPr>
              <a:t>n</a:t>
            </a:r>
            <a:endParaRPr lang="zh-CN" altLang="en-US" sz="8800" dirty="0">
              <a:solidFill>
                <a:prstClr val="black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2388" y="2187398"/>
            <a:ext cx="1587218" cy="211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2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/>
      <p:bldP spid="15" grpId="0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三角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2857"/>
            <a:ext cx="960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三角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392857"/>
            <a:ext cx="960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三角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392857"/>
            <a:ext cx="960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三角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92857"/>
            <a:ext cx="960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3"/>
          <p:cNvGrpSpPr/>
          <p:nvPr/>
        </p:nvGrpSpPr>
        <p:grpSpPr bwMode="auto">
          <a:xfrm>
            <a:off x="4868863" y="116632"/>
            <a:ext cx="2644775" cy="1098550"/>
            <a:chOff x="3067" y="402"/>
            <a:chExt cx="1666" cy="692"/>
          </a:xfrm>
        </p:grpSpPr>
        <p:pic>
          <p:nvPicPr>
            <p:cNvPr id="16" name="Picture 14" descr="三角形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576"/>
              <a:ext cx="60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067" y="402"/>
              <a:ext cx="1104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…</a:t>
              </a:r>
              <a:endParaRPr kumimoji="0" lang="en-US" altLang="zh-CN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846746"/>
              </p:ext>
            </p:extLst>
          </p:nvPr>
        </p:nvGraphicFramePr>
        <p:xfrm>
          <a:off x="2073053" y="1772816"/>
          <a:ext cx="4548410" cy="3335766"/>
        </p:xfrm>
        <a:graphic>
          <a:graphicData uri="http://schemas.openxmlformats.org/drawingml/2006/table">
            <a:tbl>
              <a:tblPr/>
              <a:tblGrid>
                <a:gridCol w="2281112"/>
                <a:gridCol w="2267298"/>
              </a:tblGrid>
              <a:tr h="47653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三角形个数</a:t>
                      </a:r>
                      <a:endParaRPr lang="zh-CN" altLang="en-US" sz="2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小棒根数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53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53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53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53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53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538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            </a:t>
                      </a:r>
                      <a:endParaRPr lang="zh-CN" altLang="en-US" sz="2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987824" y="224725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92080" y="225205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3</a:t>
            </a:r>
            <a:endParaRPr lang="zh-CN" alt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987824" y="275131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2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8064" y="275131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×3</a:t>
            </a:r>
            <a:endParaRPr lang="zh-CN" alt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987824" y="325536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3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87824" y="368741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4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04048" y="321297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3</a:t>
            </a:r>
            <a:r>
              <a:rPr lang="en-US" altLang="zh-CN" sz="2400" b="1" dirty="0" smtClean="0"/>
              <a:t>×3</a:t>
            </a:r>
            <a:endParaRPr lang="zh-CN" alt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004048" y="368741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4</a:t>
            </a:r>
            <a:r>
              <a:rPr lang="en-US" altLang="zh-CN" sz="2400" b="1" dirty="0" smtClean="0"/>
              <a:t>×3</a:t>
            </a:r>
            <a:endParaRPr lang="zh-CN" alt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572000" y="278092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（  ）</a:t>
            </a:r>
            <a:endParaRPr lang="zh-CN" altLang="en-US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004048" y="275131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2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5816" y="407707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……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48064" y="407707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……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1" grpId="0"/>
      <p:bldP spid="42" grpId="0"/>
      <p:bldP spid="43" grpId="0"/>
      <p:bldP spid="43" grpId="1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三角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2857"/>
            <a:ext cx="960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三角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392857"/>
            <a:ext cx="960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三角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392857"/>
            <a:ext cx="960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三角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92857"/>
            <a:ext cx="960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3"/>
          <p:cNvGrpSpPr/>
          <p:nvPr/>
        </p:nvGrpSpPr>
        <p:grpSpPr bwMode="auto">
          <a:xfrm>
            <a:off x="4868863" y="116632"/>
            <a:ext cx="2644775" cy="1098550"/>
            <a:chOff x="3067" y="402"/>
            <a:chExt cx="1666" cy="692"/>
          </a:xfrm>
        </p:grpSpPr>
        <p:pic>
          <p:nvPicPr>
            <p:cNvPr id="16" name="Picture 14" descr="三角形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576"/>
              <a:ext cx="60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067" y="402"/>
              <a:ext cx="1104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6600" kern="0" dirty="0" smtClean="0">
                  <a:solidFill>
                    <a:srgbClr val="000000"/>
                  </a:solidFill>
                </a:rPr>
                <a:t>…</a:t>
              </a:r>
              <a:endParaRPr lang="en-US" altLang="zh-CN" sz="6600" kern="0" dirty="0" smtClean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</p:grp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327899"/>
              </p:ext>
            </p:extLst>
          </p:nvPr>
        </p:nvGraphicFramePr>
        <p:xfrm>
          <a:off x="2073053" y="1772816"/>
          <a:ext cx="4548410" cy="3335766"/>
        </p:xfrm>
        <a:graphic>
          <a:graphicData uri="http://schemas.openxmlformats.org/drawingml/2006/table">
            <a:tbl>
              <a:tblPr/>
              <a:tblGrid>
                <a:gridCol w="2281112"/>
                <a:gridCol w="2267298"/>
              </a:tblGrid>
              <a:tr h="47653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三角形个数</a:t>
                      </a:r>
                      <a:endParaRPr lang="zh-CN" altLang="en-US" sz="2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小棒根数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53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53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53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53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53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538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            </a:t>
                      </a:r>
                      <a:endParaRPr lang="zh-CN" altLang="en-US" sz="2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987824" y="224725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92080" y="225205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prstClr val="black"/>
                </a:solidFill>
              </a:rPr>
              <a:t>3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7824" y="275131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2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8064" y="275131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prstClr val="black"/>
                </a:solidFill>
              </a:rPr>
              <a:t>×3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87824" y="325536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3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87824" y="368741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4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04048" y="321297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3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×3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04048" y="368741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4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×3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04048" y="275131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2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5816" y="407707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……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48064" y="407707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……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544522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思考：三角形个数与小棒根数有什么关系？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7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42493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400" dirty="0" smtClean="0">
                <a:solidFill>
                  <a:prstClr val="black"/>
                </a:solidFill>
                <a:latin typeface="宋体"/>
              </a:rPr>
              <a:t>    甲、乙两地之间的公路长</a:t>
            </a:r>
            <a:r>
              <a:rPr lang="en-US" altLang="zh-CN" sz="2400" dirty="0" smtClean="0">
                <a:solidFill>
                  <a:prstClr val="black"/>
                </a:solidFill>
                <a:latin typeface="宋体"/>
              </a:rPr>
              <a:t>280</a:t>
            </a:r>
            <a:r>
              <a:rPr lang="zh-CN" altLang="en-US" sz="2400" dirty="0" smtClean="0">
                <a:solidFill>
                  <a:prstClr val="black"/>
                </a:solidFill>
                <a:latin typeface="宋体"/>
              </a:rPr>
              <a:t>千米，一辆汽车从甲地开往乙地。你能用式子表示行驶了一段路程后剩下的千米数嘛</a:t>
            </a:r>
            <a:r>
              <a:rPr lang="zh-CN" altLang="en-US" sz="2400" dirty="0">
                <a:solidFill>
                  <a:prstClr val="black"/>
                </a:solidFill>
                <a:latin typeface="宋体"/>
              </a:rPr>
              <a:t>？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3568" y="277636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宋体"/>
              </a:rPr>
              <a:t>② 已经行驶了</a:t>
            </a:r>
            <a:r>
              <a:rPr lang="en-US" altLang="zh-CN" sz="2400" dirty="0" smtClean="0">
                <a:solidFill>
                  <a:prstClr val="black"/>
                </a:solidFill>
                <a:latin typeface="宋体"/>
              </a:rPr>
              <a:t>74.5</a:t>
            </a:r>
            <a:r>
              <a:rPr lang="zh-CN" altLang="en-US" sz="2400" dirty="0" smtClean="0">
                <a:solidFill>
                  <a:prstClr val="black"/>
                </a:solidFill>
                <a:latin typeface="宋体"/>
              </a:rPr>
              <a:t>千米，剩下的千米数是</a:t>
            </a:r>
            <a:r>
              <a:rPr lang="zh-CN" altLang="en-US" sz="2400" u="sng" dirty="0" smtClean="0">
                <a:solidFill>
                  <a:prstClr val="black"/>
                </a:solidFill>
                <a:latin typeface="宋体"/>
              </a:rPr>
              <a:t>           </a:t>
            </a:r>
            <a:r>
              <a:rPr lang="zh-CN" altLang="en-US" sz="2400" dirty="0" smtClean="0">
                <a:solidFill>
                  <a:prstClr val="black"/>
                </a:solidFill>
                <a:latin typeface="宋体"/>
              </a:rPr>
              <a:t>；</a:t>
            </a:r>
            <a:endParaRPr lang="en-US" altLang="zh-CN" sz="2400" dirty="0" smtClean="0">
              <a:solidFill>
                <a:prstClr val="black"/>
              </a:solidFill>
              <a:latin typeface="宋体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3568" y="3399383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宋体"/>
              </a:rPr>
              <a:t>③ 已经行驶了</a:t>
            </a:r>
            <a:r>
              <a:rPr lang="zh-CN" altLang="en-US" sz="2400" u="sng" dirty="0" smtClean="0">
                <a:solidFill>
                  <a:prstClr val="black"/>
                </a:solidFill>
                <a:latin typeface="宋体"/>
              </a:rPr>
              <a:t>    </a:t>
            </a:r>
            <a:r>
              <a:rPr lang="zh-CN" altLang="en-US" sz="2400" dirty="0" smtClean="0">
                <a:solidFill>
                  <a:prstClr val="black"/>
                </a:solidFill>
                <a:latin typeface="宋体"/>
              </a:rPr>
              <a:t>千米，剩下的千米数是</a:t>
            </a:r>
            <a:r>
              <a:rPr lang="zh-CN" altLang="en-US" sz="2400" u="sng" dirty="0" smtClean="0">
                <a:solidFill>
                  <a:prstClr val="black"/>
                </a:solidFill>
                <a:latin typeface="宋体"/>
              </a:rPr>
              <a:t>           </a:t>
            </a:r>
            <a:r>
              <a:rPr lang="zh-CN" altLang="en-US" sz="2400" dirty="0" smtClean="0">
                <a:solidFill>
                  <a:prstClr val="black"/>
                </a:solidFill>
                <a:latin typeface="宋体"/>
              </a:rPr>
              <a:t>；</a:t>
            </a:r>
            <a:endParaRPr lang="en-US" altLang="zh-CN" sz="2400" dirty="0" smtClean="0">
              <a:solidFill>
                <a:prstClr val="black"/>
              </a:solidFill>
              <a:latin typeface="宋体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83568" y="2085903"/>
            <a:ext cx="7992888" cy="491282"/>
            <a:chOff x="683568" y="2175247"/>
            <a:chExt cx="7992888" cy="491282"/>
          </a:xfrm>
        </p:grpSpPr>
        <p:sp>
          <p:nvSpPr>
            <p:cNvPr id="10" name="TextBox 9"/>
            <p:cNvSpPr txBox="1"/>
            <p:nvPr/>
          </p:nvSpPr>
          <p:spPr>
            <a:xfrm>
              <a:off x="683568" y="2204864"/>
              <a:ext cx="7992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prstClr val="black"/>
                  </a:solidFill>
                  <a:latin typeface="宋体"/>
                </a:rPr>
                <a:t>① 已经行驶了 </a:t>
              </a:r>
              <a:r>
                <a:rPr lang="en-US" altLang="zh-CN" sz="2400" dirty="0" smtClean="0">
                  <a:solidFill>
                    <a:prstClr val="black"/>
                  </a:solidFill>
                  <a:latin typeface="宋体"/>
                </a:rPr>
                <a:t>50 </a:t>
              </a:r>
              <a:r>
                <a:rPr lang="zh-CN" altLang="en-US" sz="2400" dirty="0" smtClean="0">
                  <a:solidFill>
                    <a:prstClr val="black"/>
                  </a:solidFill>
                  <a:latin typeface="宋体"/>
                </a:rPr>
                <a:t>千米，剩下的千米数是</a:t>
              </a:r>
              <a:r>
                <a:rPr lang="zh-CN" altLang="en-US" sz="2400" u="sng" dirty="0" smtClean="0">
                  <a:solidFill>
                    <a:prstClr val="black"/>
                  </a:solidFill>
                  <a:latin typeface="宋体"/>
                </a:rPr>
                <a:t>           </a:t>
              </a:r>
              <a:r>
                <a:rPr lang="zh-CN" altLang="en-US" sz="2400" dirty="0" smtClean="0">
                  <a:solidFill>
                    <a:prstClr val="black"/>
                  </a:solidFill>
                  <a:latin typeface="宋体"/>
                </a:rPr>
                <a:t>；</a:t>
              </a:r>
              <a:endParaRPr lang="en-US" altLang="zh-CN" sz="2400" dirty="0" smtClean="0">
                <a:solidFill>
                  <a:prstClr val="black"/>
                </a:solidFill>
                <a:latin typeface="宋体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16216" y="2175247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  <a:latin typeface="宋体"/>
                </a:rPr>
                <a:t>280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宋体"/>
                </a:rPr>
                <a:t>－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宋体"/>
                </a:rPr>
                <a:t>50</a:t>
              </a:r>
              <a:endParaRPr lang="en-US" altLang="zh-CN" sz="2400" dirty="0" smtClean="0">
                <a:solidFill>
                  <a:prstClr val="black"/>
                </a:solidFill>
                <a:latin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42493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400" dirty="0" smtClean="0">
                <a:solidFill>
                  <a:prstClr val="black"/>
                </a:solidFill>
                <a:latin typeface="宋体"/>
              </a:rPr>
              <a:t>    甲、乙两地之间的公路长</a:t>
            </a:r>
            <a:r>
              <a:rPr lang="en-US" altLang="zh-CN" sz="2400" dirty="0" smtClean="0">
                <a:solidFill>
                  <a:prstClr val="black"/>
                </a:solidFill>
                <a:latin typeface="宋体"/>
              </a:rPr>
              <a:t>280</a:t>
            </a:r>
            <a:r>
              <a:rPr lang="zh-CN" altLang="en-US" sz="2400" dirty="0" smtClean="0">
                <a:solidFill>
                  <a:prstClr val="black"/>
                </a:solidFill>
                <a:latin typeface="宋体"/>
              </a:rPr>
              <a:t>千米，一辆汽车从甲地开往乙地。你能用式子表示行驶了一段路程后剩下的千米数嘛</a:t>
            </a:r>
            <a:r>
              <a:rPr lang="zh-CN" altLang="en-US" sz="2400" dirty="0">
                <a:solidFill>
                  <a:prstClr val="black"/>
                </a:solidFill>
                <a:latin typeface="宋体"/>
              </a:rPr>
              <a:t>？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3568" y="277636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宋体"/>
              </a:rPr>
              <a:t>② 已经行驶了</a:t>
            </a:r>
            <a:r>
              <a:rPr lang="en-US" altLang="zh-CN" sz="2400" dirty="0" smtClean="0">
                <a:solidFill>
                  <a:prstClr val="black"/>
                </a:solidFill>
                <a:latin typeface="宋体"/>
              </a:rPr>
              <a:t>74.5</a:t>
            </a:r>
            <a:r>
              <a:rPr lang="zh-CN" altLang="en-US" sz="2400" dirty="0" smtClean="0">
                <a:solidFill>
                  <a:prstClr val="black"/>
                </a:solidFill>
                <a:latin typeface="宋体"/>
              </a:rPr>
              <a:t>千米，剩下的千米数是</a:t>
            </a:r>
            <a:r>
              <a:rPr lang="zh-CN" altLang="en-US" sz="2400" u="sng" dirty="0" smtClean="0">
                <a:solidFill>
                  <a:prstClr val="black"/>
                </a:solidFill>
                <a:latin typeface="宋体"/>
              </a:rPr>
              <a:t>           </a:t>
            </a:r>
            <a:r>
              <a:rPr lang="zh-CN" altLang="en-US" sz="2400" dirty="0" smtClean="0">
                <a:solidFill>
                  <a:prstClr val="black"/>
                </a:solidFill>
                <a:latin typeface="宋体"/>
              </a:rPr>
              <a:t>；</a:t>
            </a:r>
            <a:endParaRPr lang="en-US" altLang="zh-CN" sz="2400" dirty="0" smtClean="0">
              <a:solidFill>
                <a:prstClr val="black"/>
              </a:solidFill>
              <a:latin typeface="宋体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44208" y="270435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/>
              </a:rPr>
              <a:t>280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/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/>
              </a:rPr>
              <a:t>74.5</a:t>
            </a:r>
            <a:endParaRPr lang="en-US" altLang="zh-CN" sz="2400" dirty="0" smtClean="0">
              <a:solidFill>
                <a:prstClr val="black"/>
              </a:solidFill>
              <a:latin typeface="宋体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3568" y="3399383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宋体"/>
              </a:rPr>
              <a:t>③ 已经行驶了</a:t>
            </a:r>
            <a:r>
              <a:rPr lang="zh-CN" altLang="en-US" sz="2400" u="sng" dirty="0" smtClean="0">
                <a:solidFill>
                  <a:prstClr val="black"/>
                </a:solidFill>
                <a:latin typeface="宋体"/>
              </a:rPr>
              <a:t>    </a:t>
            </a:r>
            <a:r>
              <a:rPr lang="zh-CN" altLang="en-US" sz="2400" dirty="0" smtClean="0">
                <a:solidFill>
                  <a:prstClr val="black"/>
                </a:solidFill>
                <a:latin typeface="宋体"/>
              </a:rPr>
              <a:t>千米，剩下的千米数是</a:t>
            </a:r>
            <a:r>
              <a:rPr lang="zh-CN" altLang="en-US" sz="2400" u="sng" dirty="0" smtClean="0">
                <a:solidFill>
                  <a:prstClr val="black"/>
                </a:solidFill>
                <a:latin typeface="宋体"/>
              </a:rPr>
              <a:t>           </a:t>
            </a:r>
            <a:r>
              <a:rPr lang="zh-CN" altLang="en-US" sz="2400" dirty="0" smtClean="0">
                <a:solidFill>
                  <a:prstClr val="black"/>
                </a:solidFill>
                <a:latin typeface="宋体"/>
              </a:rPr>
              <a:t>；</a:t>
            </a:r>
            <a:endParaRPr lang="en-US" altLang="zh-CN" sz="2400" dirty="0" smtClean="0">
              <a:solidFill>
                <a:prstClr val="black"/>
              </a:solidFill>
              <a:latin typeface="宋体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84319" y="3337828"/>
            <a:ext cx="535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宋体"/>
              </a:rPr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88224" y="3310039"/>
            <a:ext cx="1359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/>
              </a:rPr>
              <a:t>280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宋体"/>
              </a:rPr>
              <a:t>b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83568" y="2085903"/>
            <a:ext cx="7992888" cy="491282"/>
            <a:chOff x="683568" y="2175247"/>
            <a:chExt cx="7992888" cy="491282"/>
          </a:xfrm>
        </p:grpSpPr>
        <p:sp>
          <p:nvSpPr>
            <p:cNvPr id="10" name="TextBox 9"/>
            <p:cNvSpPr txBox="1"/>
            <p:nvPr/>
          </p:nvSpPr>
          <p:spPr>
            <a:xfrm>
              <a:off x="683568" y="2204864"/>
              <a:ext cx="7992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prstClr val="black"/>
                  </a:solidFill>
                  <a:latin typeface="宋体"/>
                </a:rPr>
                <a:t>① 已经行驶了 </a:t>
              </a:r>
              <a:r>
                <a:rPr lang="en-US" altLang="zh-CN" sz="2400" dirty="0" smtClean="0">
                  <a:solidFill>
                    <a:prstClr val="black"/>
                  </a:solidFill>
                  <a:latin typeface="宋体"/>
                </a:rPr>
                <a:t>50 </a:t>
              </a:r>
              <a:r>
                <a:rPr lang="zh-CN" altLang="en-US" sz="2400" dirty="0" smtClean="0">
                  <a:solidFill>
                    <a:prstClr val="black"/>
                  </a:solidFill>
                  <a:latin typeface="宋体"/>
                </a:rPr>
                <a:t>千米，剩下的千米数是</a:t>
              </a:r>
              <a:r>
                <a:rPr lang="zh-CN" altLang="en-US" sz="2400" u="sng" dirty="0" smtClean="0">
                  <a:solidFill>
                    <a:prstClr val="black"/>
                  </a:solidFill>
                  <a:latin typeface="宋体"/>
                </a:rPr>
                <a:t>           </a:t>
              </a:r>
              <a:r>
                <a:rPr lang="zh-CN" altLang="en-US" sz="2400" dirty="0" smtClean="0">
                  <a:solidFill>
                    <a:prstClr val="black"/>
                  </a:solidFill>
                  <a:latin typeface="宋体"/>
                </a:rPr>
                <a:t>；</a:t>
              </a:r>
              <a:endParaRPr lang="en-US" altLang="zh-CN" sz="2400" dirty="0" smtClean="0">
                <a:solidFill>
                  <a:prstClr val="black"/>
                </a:solidFill>
                <a:latin typeface="宋体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16216" y="2175247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  <a:latin typeface="宋体"/>
                </a:rPr>
                <a:t>280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宋体"/>
                </a:rPr>
                <a:t>－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宋体"/>
                </a:rPr>
                <a:t>50</a:t>
              </a:r>
              <a:endParaRPr lang="en-US" altLang="zh-CN" sz="2400" dirty="0" smtClean="0">
                <a:solidFill>
                  <a:prstClr val="black"/>
                </a:solidFill>
                <a:latin typeface="宋体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55576" y="422108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宋体"/>
              </a:rPr>
              <a:t>如果 </a:t>
            </a:r>
            <a:r>
              <a:rPr lang="en-US" altLang="zh-CN" sz="2800" b="1" dirty="0" smtClean="0">
                <a:solidFill>
                  <a:prstClr val="black"/>
                </a:solidFill>
                <a:latin typeface="宋体"/>
              </a:rPr>
              <a:t>b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/>
              </a:rPr>
              <a:t>＝</a:t>
            </a:r>
            <a:r>
              <a:rPr lang="en-US" altLang="zh-CN" sz="2400" b="1" dirty="0" smtClean="0">
                <a:solidFill>
                  <a:prstClr val="black"/>
                </a:solidFill>
                <a:latin typeface="宋体"/>
              </a:rPr>
              <a:t>200 </a:t>
            </a:r>
            <a:r>
              <a:rPr lang="zh-CN" altLang="en-US" sz="2400" dirty="0" smtClean="0">
                <a:solidFill>
                  <a:prstClr val="black"/>
                </a:solidFill>
                <a:latin typeface="宋体"/>
              </a:rPr>
              <a:t>呢，剩下多少千米？</a:t>
            </a:r>
            <a:endParaRPr lang="en-US" altLang="zh-CN" sz="2400" dirty="0" smtClean="0">
              <a:solidFill>
                <a:prstClr val="black"/>
              </a:solidFill>
              <a:latin typeface="宋体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75656" y="486916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/>
              </a:rPr>
              <a:t>280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宋体"/>
              </a:rPr>
              <a:t>200</a:t>
            </a:r>
            <a:r>
              <a:rPr lang="zh-CN" altLang="en-US" sz="2400" b="1" dirty="0">
                <a:solidFill>
                  <a:srgbClr val="FF0000"/>
                </a:solidFill>
                <a:latin typeface="宋体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宋体"/>
              </a:rPr>
              <a:t>80</a:t>
            </a:r>
            <a:r>
              <a:rPr lang="zh-CN" altLang="en-US" sz="2400" b="1" dirty="0">
                <a:solidFill>
                  <a:srgbClr val="FF0000"/>
                </a:solidFill>
                <a:latin typeface="宋体"/>
              </a:rPr>
              <a:t>（千米）</a:t>
            </a:r>
            <a:endParaRPr lang="en-US" altLang="zh-CN" sz="2400" b="1" dirty="0">
              <a:solidFill>
                <a:srgbClr val="FF0000"/>
              </a:solidFill>
              <a:latin typeface="宋体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75656" y="5415607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/>
              </a:rPr>
              <a:t>答：剩下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/>
              </a:rPr>
              <a:t>80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/>
              </a:rPr>
              <a:t>千米。</a:t>
            </a:r>
            <a:endParaRPr lang="en-US" altLang="zh-CN" sz="2400" b="1" dirty="0">
              <a:solidFill>
                <a:srgbClr val="FF0000"/>
              </a:solidFill>
              <a:latin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2786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3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6827" y="332656"/>
            <a:ext cx="24481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练一练：</a:t>
            </a:r>
            <a:endParaRPr lang="zh-CN" altLang="en-US" sz="4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+mn-ea"/>
              </a:rPr>
              <a:t>根据“妈妈比玲玲大</a:t>
            </a:r>
            <a:r>
              <a:rPr lang="en-US" altLang="zh-CN" sz="2800" dirty="0" smtClean="0">
                <a:latin typeface="+mn-ea"/>
              </a:rPr>
              <a:t>28</a:t>
            </a:r>
            <a:r>
              <a:rPr lang="zh-CN" altLang="en-US" sz="2800" dirty="0" smtClean="0">
                <a:latin typeface="+mn-ea"/>
              </a:rPr>
              <a:t>岁”填写下表。</a:t>
            </a:r>
            <a:endParaRPr lang="zh-CN" altLang="en-US" sz="2800" dirty="0">
              <a:latin typeface="+mn-ea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395534" y="2492896"/>
          <a:ext cx="8208914" cy="144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2702"/>
                <a:gridCol w="1172702"/>
                <a:gridCol w="1172702"/>
                <a:gridCol w="1172702"/>
                <a:gridCol w="1172702"/>
                <a:gridCol w="1172702"/>
                <a:gridCol w="1172702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+mn-ea"/>
                          <a:ea typeface="+mn-ea"/>
                        </a:rPr>
                        <a:t>玲玲</a:t>
                      </a:r>
                      <a:r>
                        <a:rPr lang="en-US" sz="2000" kern="100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</a:rPr>
                        <a:t>岁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+mn-ea"/>
                          <a:ea typeface="+mn-ea"/>
                        </a:rPr>
                        <a:t>…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ea"/>
                          <a:ea typeface="+mn-ea"/>
                        </a:rPr>
                        <a:t>a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+mn-ea"/>
                          <a:ea typeface="+mn-ea"/>
                        </a:rPr>
                        <a:t>妈妈</a:t>
                      </a:r>
                      <a:r>
                        <a:rPr lang="en-US" sz="2000" kern="10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sz="2000" kern="100">
                          <a:effectLst/>
                          <a:latin typeface="+mn-ea"/>
                          <a:ea typeface="+mn-ea"/>
                        </a:rPr>
                        <a:t>岁</a:t>
                      </a:r>
                      <a:endParaRPr lang="zh-CN" sz="1600" kern="10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r>
                        <a:rPr lang="en-US" sz="2400" kern="100" dirty="0" smtClean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</a:rPr>
                        <a:t>＋</a:t>
                      </a: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</a:rPr>
                        <a:t>28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+mn-ea"/>
                          <a:ea typeface="+mn-ea"/>
                        </a:rPr>
                        <a:t>…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843808" y="3327375"/>
            <a:ext cx="100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28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95936" y="3327375"/>
            <a:ext cx="100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28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7898" y="3327375"/>
            <a:ext cx="100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+mn-ea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28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24162" y="3327375"/>
            <a:ext cx="100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a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28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31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69683" y="359053"/>
            <a:ext cx="1728358" cy="17283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11560" y="2638073"/>
            <a:ext cx="4176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 smtClean="0">
                <a:latin typeface="+mj-ea"/>
                <a:ea typeface="+mj-ea"/>
              </a:rPr>
              <a:t>正方形周长 ＝ 边长 </a:t>
            </a:r>
            <a:r>
              <a:rPr lang="en-US" altLang="zh-CN" sz="2200" dirty="0" smtClean="0">
                <a:latin typeface="+mj-ea"/>
                <a:ea typeface="+mj-ea"/>
              </a:rPr>
              <a:t>× 4</a:t>
            </a:r>
            <a:endParaRPr lang="zh-CN" altLang="en-US" sz="2200" dirty="0"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2636912"/>
            <a:ext cx="4176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 smtClean="0">
                <a:latin typeface="+mj-ea"/>
                <a:ea typeface="+mj-ea"/>
              </a:rPr>
              <a:t>正方形面积 ＝ 边长 </a:t>
            </a:r>
            <a:r>
              <a:rPr lang="en-US" altLang="zh-CN" sz="2200" dirty="0" smtClean="0">
                <a:latin typeface="+mj-ea"/>
                <a:ea typeface="+mj-ea"/>
              </a:rPr>
              <a:t>× </a:t>
            </a:r>
            <a:r>
              <a:rPr lang="zh-CN" altLang="en-US" sz="2200" dirty="0" smtClean="0">
                <a:latin typeface="+mj-ea"/>
                <a:ea typeface="+mj-ea"/>
              </a:rPr>
              <a:t>边长</a:t>
            </a:r>
            <a:endParaRPr lang="zh-CN" altLang="en-US" sz="2200" dirty="0"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8104" y="539057"/>
            <a:ext cx="2592288" cy="1374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边长 </a:t>
            </a:r>
            <a:r>
              <a:rPr lang="zh-CN" altLang="en-US" sz="2400" b="1" dirty="0" smtClean="0">
                <a:latin typeface="+mj-ea"/>
                <a:ea typeface="+mj-ea"/>
              </a:rPr>
              <a:t>用 </a:t>
            </a:r>
            <a:r>
              <a:rPr lang="en-US" altLang="zh-CN" sz="2400" b="1" dirty="0" smtClean="0">
                <a:solidFill>
                  <a:srgbClr val="FF0000"/>
                </a:solidFill>
                <a:latin typeface="+mj-ea"/>
                <a:ea typeface="+mj-ea"/>
              </a:rPr>
              <a:t>a</a:t>
            </a:r>
            <a:r>
              <a:rPr lang="en-US" altLang="zh-CN" sz="2400" b="1" dirty="0" smtClean="0">
                <a:latin typeface="+mj-ea"/>
                <a:ea typeface="+mj-ea"/>
              </a:rPr>
              <a:t> </a:t>
            </a:r>
            <a:r>
              <a:rPr lang="zh-CN" altLang="en-US" sz="2400" b="1" dirty="0" smtClean="0">
                <a:latin typeface="+mj-ea"/>
                <a:ea typeface="+mj-ea"/>
              </a:rPr>
              <a:t>表示</a:t>
            </a:r>
            <a:endParaRPr lang="en-US" altLang="zh-CN" sz="2400" b="1" dirty="0" smtClean="0">
              <a:latin typeface="+mj-ea"/>
              <a:ea typeface="+mj-ea"/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周长 </a:t>
            </a:r>
            <a:r>
              <a:rPr lang="zh-CN" altLang="en-US" sz="2400" b="1" dirty="0" smtClean="0">
                <a:latin typeface="+mj-ea"/>
                <a:ea typeface="+mj-ea"/>
              </a:rPr>
              <a:t>用 </a:t>
            </a:r>
            <a:r>
              <a:rPr lang="en-US" altLang="zh-CN" sz="2400" b="1" dirty="0" smtClean="0">
                <a:solidFill>
                  <a:srgbClr val="FF0000"/>
                </a:solidFill>
                <a:latin typeface="+mj-ea"/>
                <a:ea typeface="+mj-ea"/>
              </a:rPr>
              <a:t>C</a:t>
            </a:r>
            <a:r>
              <a:rPr lang="en-US" altLang="zh-CN" sz="2400" b="1" dirty="0" smtClean="0">
                <a:latin typeface="+mj-ea"/>
                <a:ea typeface="+mj-ea"/>
              </a:rPr>
              <a:t> </a:t>
            </a:r>
            <a:r>
              <a:rPr lang="zh-CN" altLang="en-US" sz="2400" b="1" dirty="0" smtClean="0">
                <a:latin typeface="+mj-ea"/>
                <a:ea typeface="+mj-ea"/>
              </a:rPr>
              <a:t>表示</a:t>
            </a:r>
            <a:endParaRPr lang="en-US" altLang="zh-CN" sz="2400" b="1" dirty="0" smtClean="0">
              <a:latin typeface="+mj-ea"/>
              <a:ea typeface="+mj-ea"/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面积 </a:t>
            </a:r>
            <a:r>
              <a:rPr lang="zh-CN" altLang="en-US" sz="2400" b="1" dirty="0" smtClean="0">
                <a:latin typeface="+mj-ea"/>
                <a:ea typeface="+mj-ea"/>
              </a:rPr>
              <a:t>用 </a:t>
            </a:r>
            <a:r>
              <a:rPr lang="en-US" altLang="zh-CN" sz="2400" b="1" dirty="0" smtClean="0">
                <a:solidFill>
                  <a:srgbClr val="FF0000"/>
                </a:solidFill>
                <a:latin typeface="+mj-ea"/>
                <a:ea typeface="+mj-ea"/>
              </a:rPr>
              <a:t>S</a:t>
            </a:r>
            <a:r>
              <a:rPr lang="en-US" altLang="zh-CN" sz="2400" b="1" dirty="0" smtClean="0">
                <a:latin typeface="+mj-ea"/>
                <a:ea typeface="+mj-ea"/>
              </a:rPr>
              <a:t> </a:t>
            </a:r>
            <a:r>
              <a:rPr lang="zh-CN" altLang="en-US" sz="2400" b="1" dirty="0" smtClean="0">
                <a:latin typeface="+mj-ea"/>
                <a:ea typeface="+mj-ea"/>
              </a:rPr>
              <a:t>表示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648" y="3286145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C </a:t>
            </a: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＝ </a:t>
            </a:r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a</a:t>
            </a: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× 4</a:t>
            </a:r>
            <a:endParaRPr lang="zh-CN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120" y="328498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S </a:t>
            </a: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＝ </a:t>
            </a:r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a</a:t>
            </a: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× a</a:t>
            </a:r>
            <a:endParaRPr lang="zh-CN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576" y="1085835"/>
            <a:ext cx="36724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探究学习二</a:t>
            </a:r>
            <a:endParaRPr lang="zh-CN" altLang="en-US" sz="40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40355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宋体"/>
              </a:rPr>
              <a:t>1</a:t>
            </a:r>
            <a:r>
              <a:rPr lang="zh-CN" altLang="en-US" sz="2800" dirty="0" smtClean="0">
                <a:solidFill>
                  <a:prstClr val="black"/>
                </a:solidFill>
                <a:latin typeface="宋体"/>
              </a:rPr>
              <a:t>、自学简写规则，并读懂练习；</a:t>
            </a:r>
            <a:endParaRPr lang="en-US" altLang="zh-CN" sz="2800" dirty="0" smtClean="0">
              <a:solidFill>
                <a:prstClr val="black"/>
              </a:solidFill>
              <a:latin typeface="宋体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340983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宋体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宋体"/>
              </a:rPr>
              <a:t>、小组交流学习收获。</a:t>
            </a:r>
            <a:endParaRPr lang="en-US" altLang="zh-CN" sz="2800" dirty="0" smtClean="0">
              <a:solidFill>
                <a:prstClr val="black"/>
              </a:solidFill>
              <a:latin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98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879</Words>
  <Application>Microsoft Office PowerPoint</Application>
  <PresentationFormat>全屏显示(4:3)</PresentationFormat>
  <Paragraphs>157</Paragraphs>
  <Slides>16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Office 主题</vt:lpstr>
      <vt:lpstr>默认设计模板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68</cp:revision>
  <dcterms:created xsi:type="dcterms:W3CDTF">2018-11-29T02:22:00Z</dcterms:created>
  <dcterms:modified xsi:type="dcterms:W3CDTF">2018-12-06T02:03:24Z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