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5" r:id="rId9"/>
    <p:sldId id="266" r:id="rId10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3000"/>
    </mc:Choice>
    <mc:Fallback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3000"/>
    </mc:Choice>
    <mc:Fallback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3000"/>
    </mc:Choice>
    <mc:Fallback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3000"/>
    </mc:Choice>
    <mc:Fallback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3000"/>
    </mc:Choice>
    <mc:Fallback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3000"/>
    </mc:Choice>
    <mc:Fallback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3000"/>
    </mc:Choice>
    <mc:Fallback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3000"/>
    </mc:Choice>
    <mc:Fallback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3000"/>
    </mc:Choice>
    <mc:Fallback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3000"/>
    </mc:Choice>
    <mc:Fallback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>
    <mc:Choice xmlns:p14="http://schemas.microsoft.com/office/powerpoint/2010/main" Requires="p14">
      <p:transition p14:dur="250" advTm="3000"/>
    </mc:Choice>
    <mc:Fallback>
      <p:transition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Picture 6" descr="4_20_2"/>
          <p:cNvPicPr>
            <a:picLocks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474980" y="355600"/>
            <a:ext cx="6344285" cy="6146165"/>
          </a:xfrm>
          <a:prstGeom prst="rect">
            <a:avLst/>
          </a:prstGeom>
          <a:noFill/>
          <a:ln w="57150" cap="flat" cmpd="thickThin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61645" dir="2699999" algn="ctr" rotWithShape="0">
              <a:schemeClr val="tx1">
                <a:alpha val="50000"/>
              </a:scheme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7275" y="512445"/>
            <a:ext cx="4197985" cy="5398135"/>
          </a:xfrm>
          <a:prstGeom prst="rect">
            <a:avLst/>
          </a:prstGeom>
        </p:spPr>
      </p:pic>
      <p:pic>
        <p:nvPicPr>
          <p:cNvPr id="9" name="绿色花园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86120" y="311912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Picture 8" descr="83286003_260561_middle"/>
          <p:cNvPicPr>
            <a:picLocks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539115" y="72390"/>
            <a:ext cx="4206240" cy="6713220"/>
          </a:xfrm>
          <a:prstGeom prst="rect">
            <a:avLst/>
          </a:prstGeom>
          <a:noFill/>
          <a:ln w="57150" cap="flat" cmpd="thickThin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35003" dir="2928844" algn="ctr" rotWithShape="0">
              <a:srgbClr val="808080"/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7270" y="304800"/>
            <a:ext cx="4666615" cy="6247765"/>
          </a:xfrm>
          <a:prstGeom prst="rect">
            <a:avLst/>
          </a:prstGeom>
        </p:spPr>
      </p:pic>
    </p:spTree>
  </p:cSld>
  <p:clrMapOvr>
    <a:masterClrMapping/>
  </p:clrMapOvr>
  <p:transition advTm="3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内容占位符 2">
            <a:hlinkClick r:id="" action="ppaction://noaction"/>
          </p:cNvPr>
          <p:cNvPicPr>
            <a:picLocks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99060" y="84455"/>
            <a:ext cx="7688580" cy="57664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460" y="2787015"/>
            <a:ext cx="5305425" cy="3978910"/>
          </a:xfrm>
          <a:prstGeom prst="rect">
            <a:avLst/>
          </a:prstGeom>
        </p:spPr>
      </p:pic>
    </p:spTree>
  </p:cSld>
  <p:clrMapOvr>
    <a:masterClrMapping/>
  </p:clrMapOvr>
  <p:transition advTm="3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内容占位符 2">
            <a:hlinkClick r:id="" action="ppaction://noaction"/>
          </p:cNvPr>
          <p:cNvPicPr>
            <a:picLocks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287020" y="266065"/>
            <a:ext cx="6040755" cy="60407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775" y="551180"/>
            <a:ext cx="5755640" cy="5755640"/>
          </a:xfrm>
          <a:prstGeom prst="rect">
            <a:avLst/>
          </a:prstGeom>
        </p:spPr>
      </p:pic>
    </p:spTree>
  </p:cSld>
  <p:clrMapOvr>
    <a:masterClrMapping/>
  </p:clrMapOvr>
  <p:transition advTm="3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内容占位符 5"/>
          <p:cNvPicPr>
            <a:picLocks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479425" y="98425"/>
            <a:ext cx="5918835" cy="59188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10" y="200660"/>
            <a:ext cx="4057015" cy="5714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3000"/>
    </mc:Choice>
    <mc:Fallback>
      <p:transition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60" y="73025"/>
            <a:ext cx="7195820" cy="5206365"/>
          </a:xfrm>
          <a:prstGeom prst="rect">
            <a:avLst/>
          </a:prstGeom>
        </p:spPr>
      </p:pic>
      <p:pic>
        <p:nvPicPr>
          <p:cNvPr id="6" name="内容占位符 5"/>
          <p:cNvPicPr>
            <a:picLocks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6455410" y="2513965"/>
            <a:ext cx="5765800" cy="4318000"/>
          </a:xfrm>
          <a:prstGeom prst="rect">
            <a:avLst/>
          </a:prstGeom>
        </p:spPr>
      </p:pic>
    </p:spTree>
  </p:cSld>
  <p:clrMapOvr>
    <a:masterClrMapping/>
  </p:clrMapOvr>
  <p:transition advTm="3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7" name="Picture 3" descr="224"/>
          <p:cNvPicPr>
            <a:picLocks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368935" y="176530"/>
            <a:ext cx="5999480" cy="5812155"/>
          </a:xfrm>
          <a:prstGeom prst="rect">
            <a:avLst/>
          </a:prstGeom>
          <a:noFill/>
          <a:ln w="28575" cap="flat" cmpd="dbl">
            <a:solidFill>
              <a:schemeClr val="accent1">
                <a:shade val="50000"/>
              </a:schemeClr>
            </a:solidFill>
            <a:prstDash val="dash"/>
            <a:miter/>
            <a:headEnd type="none" w="med" len="med"/>
            <a:tailEnd type="none" w="med" len="med"/>
          </a:ln>
          <a:effectLst>
            <a:outerShdw dist="161645" dir="2699999" algn="ctr" rotWithShape="0">
              <a:schemeClr val="tx1">
                <a:alpha val="50000"/>
              </a:schemeClr>
            </a:outerShdw>
          </a:effectLst>
        </p:spPr>
      </p:pic>
      <p:pic>
        <p:nvPicPr>
          <p:cNvPr id="13313" name="Picture 2" descr="2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643" y="176213"/>
            <a:ext cx="6338887" cy="3375025"/>
          </a:xfrm>
          <a:prstGeom prst="rect">
            <a:avLst/>
          </a:prstGeom>
          <a:noFill/>
          <a:ln w="57150" cap="flat" cmpd="thickThin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43684" dir="2699999" algn="ctr" rotWithShape="0">
              <a:schemeClr val="tx1">
                <a:alpha val="50000"/>
              </a:scheme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3" name="Picture 2" descr="410"/>
          <p:cNvPicPr>
            <a:picLocks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278130" y="302895"/>
            <a:ext cx="6195695" cy="5266690"/>
          </a:xfrm>
          <a:prstGeom prst="rect">
            <a:avLst/>
          </a:prstGeom>
          <a:noFill/>
          <a:ln w="57150" cap="flat" cmpd="thickThin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52928" dir="2901987" algn="ctr" rotWithShape="0">
              <a:schemeClr val="tx1">
                <a:alpha val="50000"/>
              </a:schemeClr>
            </a:outerShdw>
          </a:effectLst>
        </p:spPr>
      </p:pic>
      <p:pic>
        <p:nvPicPr>
          <p:cNvPr id="19457" name="Picture 2" descr="2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160" y="862330"/>
            <a:ext cx="5529580" cy="4147185"/>
          </a:xfrm>
          <a:prstGeom prst="rect">
            <a:avLst/>
          </a:prstGeom>
          <a:noFill/>
          <a:ln w="57150" cap="flat" cmpd="thickThin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70861" dir="2880767" algn="ctr" rotWithShape="0">
              <a:schemeClr val="tx1">
                <a:alpha val="50000"/>
              </a:scheme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3000"/>
    </mc:Choice>
    <mc:Fallback>
      <p:transition advTm="3000"/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宋体</vt:lpstr>
      <vt:lpstr>Wingdings</vt:lpstr>
      <vt:lpstr>Arial Unicode MS</vt:lpstr>
      <vt:lpstr>Calibri Light</vt:lpstr>
      <vt:lpstr>Calibri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HP</dc:creator>
  <cp:lastModifiedBy>HP</cp:lastModifiedBy>
  <cp:revision>2</cp:revision>
  <dcterms:created xsi:type="dcterms:W3CDTF">2018-12-24T12:17:27Z</dcterms:created>
  <dcterms:modified xsi:type="dcterms:W3CDTF">2018-12-24T12:48:21Z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</Properties>
</file>