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62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8C49"/>
    <a:srgbClr val="F19181"/>
    <a:srgbClr val="F25E5E"/>
    <a:srgbClr val="7FB2F0"/>
    <a:srgbClr val="50852A"/>
    <a:srgbClr val="EB3077"/>
    <a:srgbClr val="FF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14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EC2D0-8C83-4B86-A105-2F3148A312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09945-3261-4641-A9C6-B231A17CCF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9945-3261-4641-A9C6-B231A17CCF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9945-3261-4641-A9C6-B231A17CCF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9945-3261-4641-A9C6-B231A17CCF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4718748" y="2442951"/>
            <a:ext cx="2754502" cy="2752668"/>
          </a:xfrm>
          <a:custGeom>
            <a:avLst/>
            <a:gdLst>
              <a:gd name="connsiteX0" fmla="*/ 1377251 w 2754502"/>
              <a:gd name="connsiteY0" fmla="*/ 0 h 2752668"/>
              <a:gd name="connsiteX1" fmla="*/ 2754502 w 2754502"/>
              <a:gd name="connsiteY1" fmla="*/ 1376334 h 2752668"/>
              <a:gd name="connsiteX2" fmla="*/ 1377251 w 2754502"/>
              <a:gd name="connsiteY2" fmla="*/ 2752668 h 2752668"/>
              <a:gd name="connsiteX3" fmla="*/ 0 w 2754502"/>
              <a:gd name="connsiteY3" fmla="*/ 1376334 h 2752668"/>
              <a:gd name="connsiteX4" fmla="*/ 1377251 w 2754502"/>
              <a:gd name="connsiteY4" fmla="*/ 0 h 275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502" h="2752668">
                <a:moveTo>
                  <a:pt x="1377251" y="0"/>
                </a:moveTo>
                <a:cubicBezTo>
                  <a:pt x="2137886" y="0"/>
                  <a:pt x="2754502" y="616206"/>
                  <a:pt x="2754502" y="1376334"/>
                </a:cubicBezTo>
                <a:cubicBezTo>
                  <a:pt x="2754502" y="2136462"/>
                  <a:pt x="2137886" y="2752668"/>
                  <a:pt x="1377251" y="2752668"/>
                </a:cubicBezTo>
                <a:cubicBezTo>
                  <a:pt x="616616" y="2752668"/>
                  <a:pt x="0" y="2136462"/>
                  <a:pt x="0" y="1376334"/>
                </a:cubicBezTo>
                <a:cubicBezTo>
                  <a:pt x="0" y="616206"/>
                  <a:pt x="616616" y="0"/>
                  <a:pt x="1377251" y="0"/>
                </a:cubicBezTo>
                <a:close/>
              </a:path>
            </a:pathLst>
          </a:custGeom>
          <a:ln w="571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Times New Roman" panose="02020603050405020304" pitchFamily="18" charset="0"/>
              </a:rPr>
            </a:fld>
            <a:endParaRPr lang="zh-CN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>
            <a:spLocks noGrp="1"/>
          </p:cNvSpPr>
          <p:nvPr>
            <p:ph type="pic" sz="quarter" idx="10"/>
          </p:nvPr>
        </p:nvSpPr>
        <p:spPr>
          <a:xfrm>
            <a:off x="2138603" y="1841315"/>
            <a:ext cx="2430034" cy="1917064"/>
          </a:xfrm>
          <a:custGeom>
            <a:avLst/>
            <a:gdLst>
              <a:gd name="connsiteX0" fmla="*/ 479266 w 2430034"/>
              <a:gd name="connsiteY0" fmla="*/ 0 h 1917064"/>
              <a:gd name="connsiteX1" fmla="*/ 1950768 w 2430034"/>
              <a:gd name="connsiteY1" fmla="*/ 0 h 1917064"/>
              <a:gd name="connsiteX2" fmla="*/ 2430034 w 2430034"/>
              <a:gd name="connsiteY2" fmla="*/ 958532 h 1917064"/>
              <a:gd name="connsiteX3" fmla="*/ 1950768 w 2430034"/>
              <a:gd name="connsiteY3" fmla="*/ 1917064 h 1917064"/>
              <a:gd name="connsiteX4" fmla="*/ 479266 w 2430034"/>
              <a:gd name="connsiteY4" fmla="*/ 1917064 h 1917064"/>
              <a:gd name="connsiteX5" fmla="*/ 0 w 2430034"/>
              <a:gd name="connsiteY5" fmla="*/ 958532 h 19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034" h="1917064">
                <a:moveTo>
                  <a:pt x="479266" y="0"/>
                </a:moveTo>
                <a:lnTo>
                  <a:pt x="1950768" y="0"/>
                </a:lnTo>
                <a:lnTo>
                  <a:pt x="2430034" y="958532"/>
                </a:lnTo>
                <a:lnTo>
                  <a:pt x="1950768" y="1917064"/>
                </a:lnTo>
                <a:lnTo>
                  <a:pt x="479266" y="1917064"/>
                </a:lnTo>
                <a:lnTo>
                  <a:pt x="0" y="958532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 8"/>
          <p:cNvSpPr>
            <a:spLocks noGrp="1"/>
          </p:cNvSpPr>
          <p:nvPr>
            <p:ph type="pic" sz="quarter" idx="11"/>
          </p:nvPr>
        </p:nvSpPr>
        <p:spPr>
          <a:xfrm>
            <a:off x="7412574" y="1841315"/>
            <a:ext cx="2430034" cy="1917064"/>
          </a:xfrm>
          <a:custGeom>
            <a:avLst/>
            <a:gdLst>
              <a:gd name="connsiteX0" fmla="*/ 479266 w 2430034"/>
              <a:gd name="connsiteY0" fmla="*/ 0 h 1917064"/>
              <a:gd name="connsiteX1" fmla="*/ 1950768 w 2430034"/>
              <a:gd name="connsiteY1" fmla="*/ 0 h 1917064"/>
              <a:gd name="connsiteX2" fmla="*/ 2430034 w 2430034"/>
              <a:gd name="connsiteY2" fmla="*/ 958532 h 1917064"/>
              <a:gd name="connsiteX3" fmla="*/ 1950768 w 2430034"/>
              <a:gd name="connsiteY3" fmla="*/ 1917064 h 1917064"/>
              <a:gd name="connsiteX4" fmla="*/ 479266 w 2430034"/>
              <a:gd name="connsiteY4" fmla="*/ 1917064 h 1917064"/>
              <a:gd name="connsiteX5" fmla="*/ 0 w 2430034"/>
              <a:gd name="connsiteY5" fmla="*/ 958532 h 19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034" h="1917064">
                <a:moveTo>
                  <a:pt x="479266" y="0"/>
                </a:moveTo>
                <a:lnTo>
                  <a:pt x="1950768" y="0"/>
                </a:lnTo>
                <a:lnTo>
                  <a:pt x="2430034" y="958532"/>
                </a:lnTo>
                <a:lnTo>
                  <a:pt x="1950768" y="1917064"/>
                </a:lnTo>
                <a:lnTo>
                  <a:pt x="479266" y="1917064"/>
                </a:lnTo>
                <a:lnTo>
                  <a:pt x="0" y="958532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>
            <a:spLocks noGrp="1"/>
          </p:cNvSpPr>
          <p:nvPr>
            <p:ph type="pic" sz="quarter" idx="10"/>
          </p:nvPr>
        </p:nvSpPr>
        <p:spPr>
          <a:xfrm>
            <a:off x="1248833" y="1655763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 9"/>
          <p:cNvSpPr>
            <a:spLocks noGrp="1"/>
          </p:cNvSpPr>
          <p:nvPr>
            <p:ph type="pic" sz="quarter" idx="11"/>
          </p:nvPr>
        </p:nvSpPr>
        <p:spPr>
          <a:xfrm>
            <a:off x="3441172" y="2960143"/>
            <a:ext cx="1741488" cy="1741488"/>
          </a:xfrm>
          <a:custGeom>
            <a:avLst/>
            <a:gdLst>
              <a:gd name="connsiteX0" fmla="*/ 870744 w 1741488"/>
              <a:gd name="connsiteY0" fmla="*/ 0 h 1741488"/>
              <a:gd name="connsiteX1" fmla="*/ 1741488 w 1741488"/>
              <a:gd name="connsiteY1" fmla="*/ 870744 h 1741488"/>
              <a:gd name="connsiteX2" fmla="*/ 870744 w 1741488"/>
              <a:gd name="connsiteY2" fmla="*/ 1741488 h 1741488"/>
              <a:gd name="connsiteX3" fmla="*/ 0 w 1741488"/>
              <a:gd name="connsiteY3" fmla="*/ 870744 h 1741488"/>
              <a:gd name="connsiteX4" fmla="*/ 870744 w 1741488"/>
              <a:gd name="connsiteY4" fmla="*/ 0 h 174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488" h="1741488">
                <a:moveTo>
                  <a:pt x="870744" y="0"/>
                </a:moveTo>
                <a:cubicBezTo>
                  <a:pt x="1351643" y="0"/>
                  <a:pt x="1741488" y="389845"/>
                  <a:pt x="1741488" y="870744"/>
                </a:cubicBezTo>
                <a:cubicBezTo>
                  <a:pt x="1741488" y="1351643"/>
                  <a:pt x="1351643" y="1741488"/>
                  <a:pt x="870744" y="1741488"/>
                </a:cubicBezTo>
                <a:cubicBezTo>
                  <a:pt x="389845" y="1741488"/>
                  <a:pt x="0" y="1351643"/>
                  <a:pt x="0" y="870744"/>
                </a:cubicBezTo>
                <a:cubicBezTo>
                  <a:pt x="0" y="389845"/>
                  <a:pt x="389845" y="0"/>
                  <a:pt x="870744" y="0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Grp="1"/>
          </p:cNvSpPr>
          <p:nvPr>
            <p:ph type="pic" sz="quarter" idx="12"/>
          </p:nvPr>
        </p:nvSpPr>
        <p:spPr>
          <a:xfrm>
            <a:off x="1804459" y="4133305"/>
            <a:ext cx="1636714" cy="1636714"/>
          </a:xfrm>
          <a:custGeom>
            <a:avLst/>
            <a:gdLst>
              <a:gd name="connsiteX0" fmla="*/ 818357 w 1636714"/>
              <a:gd name="connsiteY0" fmla="*/ 0 h 1636714"/>
              <a:gd name="connsiteX1" fmla="*/ 1636714 w 1636714"/>
              <a:gd name="connsiteY1" fmla="*/ 818357 h 1636714"/>
              <a:gd name="connsiteX2" fmla="*/ 818357 w 1636714"/>
              <a:gd name="connsiteY2" fmla="*/ 1636714 h 1636714"/>
              <a:gd name="connsiteX3" fmla="*/ 0 w 1636714"/>
              <a:gd name="connsiteY3" fmla="*/ 818357 h 1636714"/>
              <a:gd name="connsiteX4" fmla="*/ 818357 w 1636714"/>
              <a:gd name="connsiteY4" fmla="*/ 0 h 16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714" h="1636714">
                <a:moveTo>
                  <a:pt x="818357" y="0"/>
                </a:moveTo>
                <a:cubicBezTo>
                  <a:pt x="1270323" y="0"/>
                  <a:pt x="1636714" y="366391"/>
                  <a:pt x="1636714" y="818357"/>
                </a:cubicBezTo>
                <a:cubicBezTo>
                  <a:pt x="1636714" y="1270323"/>
                  <a:pt x="1270323" y="1636714"/>
                  <a:pt x="818357" y="1636714"/>
                </a:cubicBezTo>
                <a:cubicBezTo>
                  <a:pt x="366391" y="1636714"/>
                  <a:pt x="0" y="1270323"/>
                  <a:pt x="0" y="818357"/>
                </a:cubicBezTo>
                <a:cubicBezTo>
                  <a:pt x="0" y="366391"/>
                  <a:pt x="366391" y="0"/>
                  <a:pt x="818357" y="0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>
            <a:spLocks noGrp="1"/>
          </p:cNvSpPr>
          <p:nvPr>
            <p:ph type="pic" sz="quarter" idx="10"/>
          </p:nvPr>
        </p:nvSpPr>
        <p:spPr>
          <a:xfrm>
            <a:off x="1984389" y="1908391"/>
            <a:ext cx="2025206" cy="2022980"/>
          </a:xfrm>
          <a:custGeom>
            <a:avLst/>
            <a:gdLst>
              <a:gd name="connsiteX0" fmla="*/ 1012603 w 2025206"/>
              <a:gd name="connsiteY0" fmla="*/ 0 h 2022980"/>
              <a:gd name="connsiteX1" fmla="*/ 2025206 w 2025206"/>
              <a:gd name="connsiteY1" fmla="*/ 1011490 h 2022980"/>
              <a:gd name="connsiteX2" fmla="*/ 1012603 w 2025206"/>
              <a:gd name="connsiteY2" fmla="*/ 2022980 h 2022980"/>
              <a:gd name="connsiteX3" fmla="*/ 0 w 2025206"/>
              <a:gd name="connsiteY3" fmla="*/ 1011490 h 2022980"/>
              <a:gd name="connsiteX4" fmla="*/ 1012603 w 2025206"/>
              <a:gd name="connsiteY4" fmla="*/ 0 h 2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206" h="2022980">
                <a:moveTo>
                  <a:pt x="1012603" y="0"/>
                </a:moveTo>
                <a:cubicBezTo>
                  <a:pt x="1571848" y="0"/>
                  <a:pt x="2025206" y="452859"/>
                  <a:pt x="2025206" y="1011490"/>
                </a:cubicBezTo>
                <a:cubicBezTo>
                  <a:pt x="2025206" y="1570121"/>
                  <a:pt x="1571848" y="2022980"/>
                  <a:pt x="1012603" y="2022980"/>
                </a:cubicBezTo>
                <a:cubicBezTo>
                  <a:pt x="453358" y="2022980"/>
                  <a:pt x="0" y="1570121"/>
                  <a:pt x="0" y="1011490"/>
                </a:cubicBezTo>
                <a:cubicBezTo>
                  <a:pt x="0" y="452859"/>
                  <a:pt x="453358" y="0"/>
                  <a:pt x="1012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 10"/>
          <p:cNvSpPr>
            <a:spLocks noGrp="1"/>
          </p:cNvSpPr>
          <p:nvPr>
            <p:ph type="pic" sz="quarter" idx="11"/>
          </p:nvPr>
        </p:nvSpPr>
        <p:spPr>
          <a:xfrm>
            <a:off x="5091187" y="1908391"/>
            <a:ext cx="2025206" cy="2022980"/>
          </a:xfrm>
          <a:custGeom>
            <a:avLst/>
            <a:gdLst>
              <a:gd name="connsiteX0" fmla="*/ 1012603 w 2025206"/>
              <a:gd name="connsiteY0" fmla="*/ 0 h 2022980"/>
              <a:gd name="connsiteX1" fmla="*/ 2025206 w 2025206"/>
              <a:gd name="connsiteY1" fmla="*/ 1011490 h 2022980"/>
              <a:gd name="connsiteX2" fmla="*/ 1012603 w 2025206"/>
              <a:gd name="connsiteY2" fmla="*/ 2022980 h 2022980"/>
              <a:gd name="connsiteX3" fmla="*/ 0 w 2025206"/>
              <a:gd name="connsiteY3" fmla="*/ 1011490 h 2022980"/>
              <a:gd name="connsiteX4" fmla="*/ 1012603 w 2025206"/>
              <a:gd name="connsiteY4" fmla="*/ 0 h 2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206" h="2022980">
                <a:moveTo>
                  <a:pt x="1012603" y="0"/>
                </a:moveTo>
                <a:cubicBezTo>
                  <a:pt x="1571848" y="0"/>
                  <a:pt x="2025206" y="452859"/>
                  <a:pt x="2025206" y="1011490"/>
                </a:cubicBezTo>
                <a:cubicBezTo>
                  <a:pt x="2025206" y="1570121"/>
                  <a:pt x="1571848" y="2022980"/>
                  <a:pt x="1012603" y="2022980"/>
                </a:cubicBezTo>
                <a:cubicBezTo>
                  <a:pt x="453358" y="2022980"/>
                  <a:pt x="0" y="1570121"/>
                  <a:pt x="0" y="1011490"/>
                </a:cubicBezTo>
                <a:cubicBezTo>
                  <a:pt x="0" y="452859"/>
                  <a:pt x="453358" y="0"/>
                  <a:pt x="1012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Grp="1"/>
          </p:cNvSpPr>
          <p:nvPr>
            <p:ph type="pic" sz="quarter" idx="12"/>
          </p:nvPr>
        </p:nvSpPr>
        <p:spPr>
          <a:xfrm>
            <a:off x="8197986" y="1908391"/>
            <a:ext cx="2025206" cy="2022980"/>
          </a:xfrm>
          <a:custGeom>
            <a:avLst/>
            <a:gdLst>
              <a:gd name="connsiteX0" fmla="*/ 1012603 w 2025206"/>
              <a:gd name="connsiteY0" fmla="*/ 0 h 2022980"/>
              <a:gd name="connsiteX1" fmla="*/ 2025206 w 2025206"/>
              <a:gd name="connsiteY1" fmla="*/ 1011490 h 2022980"/>
              <a:gd name="connsiteX2" fmla="*/ 1012603 w 2025206"/>
              <a:gd name="connsiteY2" fmla="*/ 2022980 h 2022980"/>
              <a:gd name="connsiteX3" fmla="*/ 0 w 2025206"/>
              <a:gd name="connsiteY3" fmla="*/ 1011490 h 2022980"/>
              <a:gd name="connsiteX4" fmla="*/ 1012603 w 2025206"/>
              <a:gd name="connsiteY4" fmla="*/ 0 h 2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206" h="2022980">
                <a:moveTo>
                  <a:pt x="1012603" y="0"/>
                </a:moveTo>
                <a:cubicBezTo>
                  <a:pt x="1571848" y="0"/>
                  <a:pt x="2025206" y="452859"/>
                  <a:pt x="2025206" y="1011490"/>
                </a:cubicBezTo>
                <a:cubicBezTo>
                  <a:pt x="2025206" y="1570121"/>
                  <a:pt x="1571848" y="2022980"/>
                  <a:pt x="1012603" y="2022980"/>
                </a:cubicBezTo>
                <a:cubicBezTo>
                  <a:pt x="453358" y="2022980"/>
                  <a:pt x="0" y="1570121"/>
                  <a:pt x="0" y="1011490"/>
                </a:cubicBezTo>
                <a:cubicBezTo>
                  <a:pt x="0" y="452859"/>
                  <a:pt x="453358" y="0"/>
                  <a:pt x="1012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215952" y="2748817"/>
            <a:ext cx="3101336" cy="2701925"/>
          </a:xfrm>
          <a:custGeom>
            <a:avLst/>
            <a:gdLst>
              <a:gd name="connsiteX0" fmla="*/ 0 w 3101336"/>
              <a:gd name="connsiteY0" fmla="*/ 0 h 2701925"/>
              <a:gd name="connsiteX1" fmla="*/ 3101336 w 3101336"/>
              <a:gd name="connsiteY1" fmla="*/ 0 h 2701925"/>
              <a:gd name="connsiteX2" fmla="*/ 3101336 w 3101336"/>
              <a:gd name="connsiteY2" fmla="*/ 2701925 h 2701925"/>
              <a:gd name="connsiteX3" fmla="*/ 0 w 3101336"/>
              <a:gd name="connsiteY3" fmla="*/ 2701925 h 27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336" h="2701925">
                <a:moveTo>
                  <a:pt x="0" y="0"/>
                </a:moveTo>
                <a:lnTo>
                  <a:pt x="3101336" y="0"/>
                </a:lnTo>
                <a:lnTo>
                  <a:pt x="3101336" y="2701925"/>
                </a:lnTo>
                <a:lnTo>
                  <a:pt x="0" y="2701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>
            <a:spLocks noGrp="1"/>
          </p:cNvSpPr>
          <p:nvPr>
            <p:ph type="pic" sz="quarter" idx="10"/>
          </p:nvPr>
        </p:nvSpPr>
        <p:spPr>
          <a:xfrm>
            <a:off x="1516798" y="2021468"/>
            <a:ext cx="1720164" cy="1752405"/>
          </a:xfrm>
          <a:custGeom>
            <a:avLst/>
            <a:gdLst>
              <a:gd name="connsiteX0" fmla="*/ 0 w 1720164"/>
              <a:gd name="connsiteY0" fmla="*/ 0 h 1752405"/>
              <a:gd name="connsiteX1" fmla="*/ 1720164 w 1720164"/>
              <a:gd name="connsiteY1" fmla="*/ 0 h 1752405"/>
              <a:gd name="connsiteX2" fmla="*/ 1720164 w 1720164"/>
              <a:gd name="connsiteY2" fmla="*/ 1752405 h 1752405"/>
              <a:gd name="connsiteX3" fmla="*/ 0 w 1720164"/>
              <a:gd name="connsiteY3" fmla="*/ 1752405 h 175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0164" h="1752405">
                <a:moveTo>
                  <a:pt x="0" y="0"/>
                </a:moveTo>
                <a:lnTo>
                  <a:pt x="1720164" y="0"/>
                </a:lnTo>
                <a:lnTo>
                  <a:pt x="1720164" y="1752405"/>
                </a:lnTo>
                <a:lnTo>
                  <a:pt x="0" y="17524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 12"/>
          <p:cNvSpPr>
            <a:spLocks noGrp="1"/>
          </p:cNvSpPr>
          <p:nvPr>
            <p:ph type="pic" sz="quarter" idx="11"/>
          </p:nvPr>
        </p:nvSpPr>
        <p:spPr>
          <a:xfrm>
            <a:off x="3995581" y="2021468"/>
            <a:ext cx="1720165" cy="1752405"/>
          </a:xfrm>
          <a:custGeom>
            <a:avLst/>
            <a:gdLst>
              <a:gd name="connsiteX0" fmla="*/ 0 w 1720165"/>
              <a:gd name="connsiteY0" fmla="*/ 0 h 1752405"/>
              <a:gd name="connsiteX1" fmla="*/ 1720165 w 1720165"/>
              <a:gd name="connsiteY1" fmla="*/ 0 h 1752405"/>
              <a:gd name="connsiteX2" fmla="*/ 1720165 w 1720165"/>
              <a:gd name="connsiteY2" fmla="*/ 1752405 h 1752405"/>
              <a:gd name="connsiteX3" fmla="*/ 0 w 1720165"/>
              <a:gd name="connsiteY3" fmla="*/ 1752405 h 175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0165" h="1752405">
                <a:moveTo>
                  <a:pt x="0" y="0"/>
                </a:moveTo>
                <a:lnTo>
                  <a:pt x="1720165" y="0"/>
                </a:lnTo>
                <a:lnTo>
                  <a:pt x="1720165" y="1752405"/>
                </a:lnTo>
                <a:lnTo>
                  <a:pt x="0" y="17524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 13"/>
          <p:cNvSpPr>
            <a:spLocks noGrp="1"/>
          </p:cNvSpPr>
          <p:nvPr>
            <p:ph type="pic" sz="quarter" idx="12"/>
          </p:nvPr>
        </p:nvSpPr>
        <p:spPr>
          <a:xfrm>
            <a:off x="6476259" y="2021468"/>
            <a:ext cx="1720165" cy="1752405"/>
          </a:xfrm>
          <a:custGeom>
            <a:avLst/>
            <a:gdLst>
              <a:gd name="connsiteX0" fmla="*/ 0 w 1720165"/>
              <a:gd name="connsiteY0" fmla="*/ 0 h 1752405"/>
              <a:gd name="connsiteX1" fmla="*/ 1720165 w 1720165"/>
              <a:gd name="connsiteY1" fmla="*/ 0 h 1752405"/>
              <a:gd name="connsiteX2" fmla="*/ 1720165 w 1720165"/>
              <a:gd name="connsiteY2" fmla="*/ 1752405 h 1752405"/>
              <a:gd name="connsiteX3" fmla="*/ 0 w 1720165"/>
              <a:gd name="connsiteY3" fmla="*/ 1752405 h 175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0165" h="1752405">
                <a:moveTo>
                  <a:pt x="0" y="0"/>
                </a:moveTo>
                <a:lnTo>
                  <a:pt x="1720165" y="0"/>
                </a:lnTo>
                <a:lnTo>
                  <a:pt x="1720165" y="1752405"/>
                </a:lnTo>
                <a:lnTo>
                  <a:pt x="0" y="17524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 14"/>
          <p:cNvSpPr>
            <a:spLocks noGrp="1"/>
          </p:cNvSpPr>
          <p:nvPr>
            <p:ph type="pic" sz="quarter" idx="13"/>
          </p:nvPr>
        </p:nvSpPr>
        <p:spPr>
          <a:xfrm>
            <a:off x="8955039" y="2021468"/>
            <a:ext cx="1720164" cy="1752405"/>
          </a:xfrm>
          <a:custGeom>
            <a:avLst/>
            <a:gdLst>
              <a:gd name="connsiteX0" fmla="*/ 0 w 1720164"/>
              <a:gd name="connsiteY0" fmla="*/ 0 h 1752405"/>
              <a:gd name="connsiteX1" fmla="*/ 1720164 w 1720164"/>
              <a:gd name="connsiteY1" fmla="*/ 0 h 1752405"/>
              <a:gd name="connsiteX2" fmla="*/ 1720164 w 1720164"/>
              <a:gd name="connsiteY2" fmla="*/ 1752405 h 1752405"/>
              <a:gd name="connsiteX3" fmla="*/ 0 w 1720164"/>
              <a:gd name="connsiteY3" fmla="*/ 1752405 h 175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0164" h="1752405">
                <a:moveTo>
                  <a:pt x="0" y="0"/>
                </a:moveTo>
                <a:lnTo>
                  <a:pt x="1720164" y="0"/>
                </a:lnTo>
                <a:lnTo>
                  <a:pt x="1720164" y="1752405"/>
                </a:lnTo>
                <a:lnTo>
                  <a:pt x="0" y="17524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>
            <a:spLocks noGrp="1"/>
          </p:cNvSpPr>
          <p:nvPr>
            <p:ph type="pic" sz="quarter" idx="10"/>
          </p:nvPr>
        </p:nvSpPr>
        <p:spPr>
          <a:xfrm>
            <a:off x="2185557" y="1685917"/>
            <a:ext cx="3341841" cy="2665382"/>
          </a:xfrm>
          <a:custGeom>
            <a:avLst/>
            <a:gdLst>
              <a:gd name="connsiteX0" fmla="*/ 0 w 3341841"/>
              <a:gd name="connsiteY0" fmla="*/ 0 h 2665382"/>
              <a:gd name="connsiteX1" fmla="*/ 3341841 w 3341841"/>
              <a:gd name="connsiteY1" fmla="*/ 0 h 2665382"/>
              <a:gd name="connsiteX2" fmla="*/ 3341841 w 3341841"/>
              <a:gd name="connsiteY2" fmla="*/ 2665382 h 2665382"/>
              <a:gd name="connsiteX3" fmla="*/ 0 w 3341841"/>
              <a:gd name="connsiteY3" fmla="*/ 2665382 h 266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841" h="2665382">
                <a:moveTo>
                  <a:pt x="0" y="0"/>
                </a:moveTo>
                <a:lnTo>
                  <a:pt x="3341841" y="0"/>
                </a:lnTo>
                <a:lnTo>
                  <a:pt x="3341841" y="2665382"/>
                </a:lnTo>
                <a:lnTo>
                  <a:pt x="0" y="26653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 8"/>
          <p:cNvSpPr>
            <a:spLocks noGrp="1"/>
          </p:cNvSpPr>
          <p:nvPr>
            <p:ph type="pic" sz="quarter" idx="11"/>
          </p:nvPr>
        </p:nvSpPr>
        <p:spPr>
          <a:xfrm>
            <a:off x="5649343" y="1685917"/>
            <a:ext cx="5365531" cy="2665382"/>
          </a:xfrm>
          <a:custGeom>
            <a:avLst/>
            <a:gdLst>
              <a:gd name="connsiteX0" fmla="*/ 0 w 5365531"/>
              <a:gd name="connsiteY0" fmla="*/ 0 h 2665382"/>
              <a:gd name="connsiteX1" fmla="*/ 5365531 w 5365531"/>
              <a:gd name="connsiteY1" fmla="*/ 0 h 2665382"/>
              <a:gd name="connsiteX2" fmla="*/ 5365531 w 5365531"/>
              <a:gd name="connsiteY2" fmla="*/ 2665382 h 2665382"/>
              <a:gd name="connsiteX3" fmla="*/ 0 w 5365531"/>
              <a:gd name="connsiteY3" fmla="*/ 2665382 h 266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531" h="2665382">
                <a:moveTo>
                  <a:pt x="0" y="0"/>
                </a:moveTo>
                <a:lnTo>
                  <a:pt x="5365531" y="0"/>
                </a:lnTo>
                <a:lnTo>
                  <a:pt x="5365531" y="2665382"/>
                </a:lnTo>
                <a:lnTo>
                  <a:pt x="0" y="26653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.emf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磯村由纪子 - 風の住む街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6115" y="-1215571"/>
            <a:ext cx="609600" cy="6096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698218" y="4664123"/>
            <a:ext cx="795565" cy="126952"/>
            <a:chOff x="487135" y="409575"/>
            <a:chExt cx="2148840" cy="342900"/>
          </a:xfrm>
        </p:grpSpPr>
        <p:sp>
          <p:nvSpPr>
            <p:cNvPr id="11" name="椭圆 10"/>
            <p:cNvSpPr/>
            <p:nvPr/>
          </p:nvSpPr>
          <p:spPr>
            <a:xfrm>
              <a:off x="487135" y="409575"/>
              <a:ext cx="342900" cy="342900"/>
            </a:xfrm>
            <a:prstGeom prst="ellipse">
              <a:avLst/>
            </a:prstGeom>
            <a:solidFill>
              <a:srgbClr val="EB3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089115" y="409575"/>
              <a:ext cx="342900" cy="342900"/>
            </a:xfrm>
            <a:prstGeom prst="ellipse">
              <a:avLst/>
            </a:prstGeom>
            <a:solidFill>
              <a:srgbClr val="5085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691095" y="409575"/>
              <a:ext cx="342900" cy="342900"/>
            </a:xfrm>
            <a:prstGeom prst="ellipse">
              <a:avLst/>
            </a:prstGeom>
            <a:solidFill>
              <a:srgbClr val="7FB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293075" y="409575"/>
              <a:ext cx="342900" cy="342900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413443" y="2529840"/>
            <a:ext cx="5905500" cy="15700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sz="96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少儿简体" charset="-122"/>
                <a:ea typeface="方正少儿简体" charset="-122"/>
                <a:cs typeface="+mn-cs"/>
              </a:rPr>
              <a:t>圆的面积</a:t>
            </a:r>
            <a:endParaRPr kumimoji="0" lang="zh-CN" sz="96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方正少儿简体" charset="-122"/>
              <a:ea typeface="方正少儿简体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8555" y="5440680"/>
            <a:ext cx="4580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常州市星河实验小学分校 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姚     婷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Picture 2" descr="y2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038" y="1609725"/>
            <a:ext cx="5495925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 descr="y2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313" y="1609725"/>
            <a:ext cx="5667375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2" descr="y2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888" y="1976438"/>
            <a:ext cx="5762625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2" descr="y3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25" y="2447925"/>
            <a:ext cx="5848350" cy="280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2" descr="y3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6128" y="4037965"/>
            <a:ext cx="58578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4" name="Picture 2" descr="y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0260" y="102870"/>
            <a:ext cx="5857240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Picture 3" descr="y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6445" y="2022475"/>
            <a:ext cx="5886450" cy="1869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381625" y="5633720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sym typeface="+mn-ea"/>
              </a:rPr>
              <a:t>……</a:t>
            </a:r>
            <a:endParaRPr lang="en-US" altLang="zh-CN" sz="6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7570" y="464185"/>
            <a:ext cx="7897495" cy="5495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  <p:pic>
        <p:nvPicPr>
          <p:cNvPr id="4" name="赵海洋 - 梅花三弄 (钢琴版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755" y="5878195"/>
            <a:ext cx="711200" cy="534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2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9470" y="1905"/>
            <a:ext cx="9144635" cy="6854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F:\三4班\2019.2\数学教案\圆的面积\2.pn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14195" y="3175"/>
            <a:ext cx="9144635" cy="6851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F:\三4班\2019.2\数学教案\圆的面积\3.png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4000" y="2540"/>
            <a:ext cx="9144635" cy="685292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9159875" y="3995420"/>
            <a:ext cx="248920" cy="9525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矩形 3"/>
          <p:cNvSpPr/>
          <p:nvPr/>
        </p:nvSpPr>
        <p:spPr>
          <a:xfrm>
            <a:off x="6188075" y="3356610"/>
            <a:ext cx="3600450" cy="3168650"/>
          </a:xfrm>
          <a:prstGeom prst="rect">
            <a:avLst/>
          </a:prstGeom>
          <a:noFill/>
          <a:ln w="44450" cap="rnd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8248" y="1810656"/>
            <a:ext cx="2575504" cy="781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7790" y="2591435"/>
            <a:ext cx="1837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谢谢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10050" y="3618951"/>
            <a:ext cx="3771900" cy="6567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 can demonstrate on a projector or computer, or print the presentation and make it into a film to be used in a wider field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975874" y="3487056"/>
            <a:ext cx="2240252" cy="0"/>
          </a:xfrm>
          <a:prstGeom prst="line">
            <a:avLst/>
          </a:prstGeom>
          <a:ln>
            <a:solidFill>
              <a:srgbClr val="EB3077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698218" y="4664123"/>
            <a:ext cx="795565" cy="126952"/>
            <a:chOff x="487135" y="409575"/>
            <a:chExt cx="2148840" cy="342900"/>
          </a:xfrm>
        </p:grpSpPr>
        <p:sp>
          <p:nvSpPr>
            <p:cNvPr id="10" name="椭圆 9"/>
            <p:cNvSpPr/>
            <p:nvPr/>
          </p:nvSpPr>
          <p:spPr>
            <a:xfrm>
              <a:off x="487135" y="409575"/>
              <a:ext cx="342900" cy="342900"/>
            </a:xfrm>
            <a:prstGeom prst="ellipse">
              <a:avLst/>
            </a:prstGeom>
            <a:solidFill>
              <a:srgbClr val="EB3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89115" y="409575"/>
              <a:ext cx="342900" cy="342900"/>
            </a:xfrm>
            <a:prstGeom prst="ellipse">
              <a:avLst/>
            </a:prstGeom>
            <a:solidFill>
              <a:srgbClr val="5085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691095" y="409575"/>
              <a:ext cx="342900" cy="342900"/>
            </a:xfrm>
            <a:prstGeom prst="ellipse">
              <a:avLst/>
            </a:prstGeom>
            <a:solidFill>
              <a:srgbClr val="7FB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293075" y="409575"/>
              <a:ext cx="342900" cy="342900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10" y="249555"/>
            <a:ext cx="8335010" cy="623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2120" y="673100"/>
            <a:ext cx="8610600" cy="51371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04035" y="1686560"/>
            <a:ext cx="1587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曲边图形</a:t>
            </a:r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3605530" y="1696085"/>
            <a:ext cx="1587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直边图形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3575685" y="2348865"/>
            <a:ext cx="1656080" cy="32404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bldLvl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75485" y="374650"/>
            <a:ext cx="307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小组合作要求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75485" y="1315085"/>
            <a:ext cx="7799705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60000"/>
              </a:lnSpc>
            </a:pPr>
            <a:r>
              <a:rPr lang="zh-CN" altLang="en-US" sz="2800" b="1"/>
              <a:t>（</a:t>
            </a:r>
            <a:r>
              <a:rPr lang="en-US" altLang="zh-CN" sz="2800" b="1"/>
              <a:t>1</a:t>
            </a:r>
            <a:r>
              <a:rPr lang="zh-CN" altLang="en-US" sz="2800" b="1"/>
              <a:t>）说一说：在小组内交流你的转化方法；          </a:t>
            </a:r>
            <a:endParaRPr lang="zh-CN" altLang="en-US" sz="2800" b="1"/>
          </a:p>
          <a:p>
            <a:pPr algn="just">
              <a:lnSpc>
                <a:spcPct val="160000"/>
              </a:lnSpc>
            </a:pPr>
            <a:r>
              <a:rPr lang="zh-CN" altLang="en-US" sz="2800" b="1"/>
              <a:t>（</a:t>
            </a:r>
            <a:r>
              <a:rPr lang="en-US" altLang="zh-CN" sz="2800" b="1"/>
              <a:t>2</a:t>
            </a:r>
            <a:r>
              <a:rPr lang="zh-CN" altLang="en-US" sz="2800" b="1"/>
              <a:t>）做一做：利用老师提供的圆形纸片，将圆形转化成学过的图形；</a:t>
            </a:r>
            <a:endParaRPr lang="zh-CN" altLang="en-US" sz="2800" b="1"/>
          </a:p>
          <a:p>
            <a:pPr algn="just">
              <a:lnSpc>
                <a:spcPct val="160000"/>
              </a:lnSpc>
            </a:pPr>
            <a:r>
              <a:rPr lang="zh-CN" altLang="en-US" sz="2800" b="1"/>
              <a:t>（</a:t>
            </a:r>
            <a:r>
              <a:rPr lang="en-US" altLang="zh-CN" sz="2800" b="1"/>
              <a:t>3</a:t>
            </a:r>
            <a:r>
              <a:rPr lang="zh-CN" altLang="en-US" sz="2800" b="1"/>
              <a:t>）想一想：你有不同的转化方法吗？</a:t>
            </a:r>
            <a:endParaRPr lang="zh-CN" altLang="en-US" sz="2800" b="1"/>
          </a:p>
          <a:p>
            <a:pPr algn="just">
              <a:lnSpc>
                <a:spcPct val="160000"/>
              </a:lnSpc>
            </a:pPr>
            <a:endParaRPr lang="zh-CN" altLang="en-US" sz="2800" b="1"/>
          </a:p>
          <a:p>
            <a:pPr algn="just">
              <a:lnSpc>
                <a:spcPct val="160000"/>
              </a:lnSpc>
            </a:pPr>
            <a:r>
              <a:rPr lang="zh-CN" altLang="en-US" sz="2800" b="1"/>
              <a:t>    </a:t>
            </a:r>
            <a:r>
              <a:rPr lang="zh-CN" altLang="en-US" sz="2800" b="1">
                <a:solidFill>
                  <a:srgbClr val="FF0000"/>
                </a:solidFill>
              </a:rPr>
              <a:t>友情提醒：可以借助剪、移、拼的方法哦！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  <p:pic>
        <p:nvPicPr>
          <p:cNvPr id="3" name="赵海洋 - 夜空中最亮的星 (钢琴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70" y="5712460"/>
            <a:ext cx="833120" cy="58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72000">
                <p:cTn id="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53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2" descr="y2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250" y="1619250"/>
            <a:ext cx="3638550" cy="360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y2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438" y="1566863"/>
            <a:ext cx="3667125" cy="372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y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1963" y="1547813"/>
            <a:ext cx="3705225" cy="372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2" descr="y2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3850" y="1628775"/>
            <a:ext cx="3924300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y2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9975" y="1609725"/>
            <a:ext cx="4972050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9545" r="10541"/>
          <a:stretch>
            <a:fillRect/>
          </a:stretch>
        </p:blipFill>
        <p:spPr>
          <a:xfrm flipH="1">
            <a:off x="0" y="0"/>
            <a:ext cx="1617328" cy="138452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6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3077"/>
      </a:accent1>
      <a:accent2>
        <a:srgbClr val="F25E5E"/>
      </a:accent2>
      <a:accent3>
        <a:srgbClr val="F19181"/>
      </a:accent3>
      <a:accent4>
        <a:srgbClr val="EB3077"/>
      </a:accent4>
      <a:accent5>
        <a:srgbClr val="F25E5E"/>
      </a:accent5>
      <a:accent6>
        <a:srgbClr val="F19181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273</Words>
  <Application>WPS 演示</Application>
  <PresentationFormat>宽屏</PresentationFormat>
  <Paragraphs>23</Paragraphs>
  <Slides>19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Times New Roman</vt:lpstr>
      <vt:lpstr>方正少儿简体</vt:lpstr>
      <vt:lpstr>迷你简准圆</vt:lpstr>
      <vt:lpstr>微软雅黑</vt:lpstr>
      <vt:lpstr>Arial Unicode MS</vt:lpstr>
      <vt:lpstr>等线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姚姚</cp:lastModifiedBy>
  <cp:revision>25</cp:revision>
  <dcterms:created xsi:type="dcterms:W3CDTF">2017-07-07T14:57:00Z</dcterms:created>
  <dcterms:modified xsi:type="dcterms:W3CDTF">2019-04-11T13:11:30Z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</Properties>
</file>