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9" r:id="rId6"/>
    <p:sldId id="260" r:id="rId7"/>
    <p:sldId id="262" r:id="rId8"/>
    <p:sldId id="269" r:id="rId9"/>
    <p:sldId id="270" r:id="rId10"/>
    <p:sldId id="271" r:id="rId11"/>
    <p:sldId id="272" r:id="rId12"/>
    <p:sldId id="263" r:id="rId13"/>
    <p:sldId id="273" r:id="rId14"/>
    <p:sldId id="264" r:id="rId15"/>
    <p:sldId id="275" r:id="rId16"/>
    <p:sldId id="276" r:id="rId17"/>
    <p:sldId id="277" r:id="rId18"/>
    <p:sldId id="280" r:id="rId19"/>
    <p:sldId id="281" r:id="rId20"/>
    <p:sldId id="282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58" r:id="rId29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6" userDrawn="1">
          <p15:clr>
            <a:srgbClr val="A4A3A4"/>
          </p15:clr>
        </p15:guide>
        <p15:guide id="2" pos="10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48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4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-390" y="-78"/>
      </p:cViewPr>
      <p:guideLst>
        <p:guide orient="horz" pos="2886"/>
        <p:guide pos="10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0ADB0-0797-4C9C-9CAF-B87723D2DA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C165F-2CC2-4F3B-92DB-720734C415A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C165F-2CC2-4F3B-92DB-720734C41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C165F-2CC2-4F3B-92DB-720734C41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C165F-2CC2-4F3B-92DB-720734C41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C165F-2CC2-4F3B-92DB-720734C41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C165F-2CC2-4F3B-92DB-720734C41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C165F-2CC2-4F3B-92DB-720734C41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C165F-2CC2-4F3B-92DB-720734C41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C165F-2CC2-4F3B-92DB-720734C41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C165F-2CC2-4F3B-92DB-720734C41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C165F-2CC2-4F3B-92DB-720734C41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C165F-2CC2-4F3B-92DB-720734C41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C165F-2CC2-4F3B-92DB-720734C41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C165F-2CC2-4F3B-92DB-720734C41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C165F-2CC2-4F3B-92DB-720734C41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C165F-2CC2-4F3B-92DB-720734C41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C165F-2CC2-4F3B-92DB-720734C41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C165F-2CC2-4F3B-92DB-720734C41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C165F-2CC2-4F3B-92DB-720734C41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C165F-2CC2-4F3B-92DB-720734C41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C165F-2CC2-4F3B-92DB-720734C41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C165F-2CC2-4F3B-92DB-720734C41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C165F-2CC2-4F3B-92DB-720734C41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C165F-2CC2-4F3B-92DB-720734C41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C165F-2CC2-4F3B-92DB-720734C41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C165F-2CC2-4F3B-92DB-720734C41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C165F-2CC2-4F3B-92DB-720734C41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C9BA-56FA-4526-BF31-ECD52A76EB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3D4FF-7F7D-4C12-A5FD-4142E6DC7A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C9BA-56FA-4526-BF31-ECD52A76EB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3D4FF-7F7D-4C12-A5FD-4142E6DC7A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C9BA-56FA-4526-BF31-ECD52A76EB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3D4FF-7F7D-4C12-A5FD-4142E6DC7A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C9BA-56FA-4526-BF31-ECD52A76EB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3D4FF-7F7D-4C12-A5FD-4142E6DC7A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C9BA-56FA-4526-BF31-ECD52A76EB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3D4FF-7F7D-4C12-A5FD-4142E6DC7A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C9BA-56FA-4526-BF31-ECD52A76EB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3D4FF-7F7D-4C12-A5FD-4142E6DC7A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C9BA-56FA-4526-BF31-ECD52A76EB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3D4FF-7F7D-4C12-A5FD-4142E6DC7A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C9BA-56FA-4526-BF31-ECD52A76EB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3D4FF-7F7D-4C12-A5FD-4142E6DC7A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C9BA-56FA-4526-BF31-ECD52A76EB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3D4FF-7F7D-4C12-A5FD-4142E6DC7A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C9BA-56FA-4526-BF31-ECD52A76EB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3D4FF-7F7D-4C12-A5FD-4142E6DC7A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C9BA-56FA-4526-BF31-ECD52A76EB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3D4FF-7F7D-4C12-A5FD-4142E6DC7A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48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EC9BA-56FA-4526-BF31-ECD52A76EB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3D4FF-7F7D-4C12-A5FD-4142E6DC7A5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4.png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4.png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6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1.jpeg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4.png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4.png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image" Target="../media/image4.png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4.png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4.png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2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4.png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4.png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4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4.png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4.png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200149" y="1489386"/>
            <a:ext cx="395859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</a:rPr>
              <a:t>9.20 </a:t>
            </a:r>
            <a:r>
              <a:rPr lang="zh-CN" altLang="en-US" sz="4000" b="1" dirty="0">
                <a:solidFill>
                  <a:schemeClr val="bg1"/>
                </a:solidFill>
              </a:rPr>
              <a:t>全国爱牙日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706171" y="3059668"/>
            <a:ext cx="25603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 时间：</a:t>
            </a:r>
            <a:r>
              <a:rPr lang="en-US" altLang="zh-CN" dirty="0" smtClean="0">
                <a:solidFill>
                  <a:schemeClr val="bg1"/>
                </a:solidFill>
              </a:rPr>
              <a:t>2023</a:t>
            </a:r>
            <a:r>
              <a:rPr lang="zh-CN" altLang="en-US" dirty="0" smtClean="0">
                <a:solidFill>
                  <a:schemeClr val="bg1"/>
                </a:solidFill>
              </a:rPr>
              <a:t>年</a:t>
            </a:r>
            <a:r>
              <a:rPr lang="en-US" altLang="zh-CN" dirty="0" smtClean="0">
                <a:solidFill>
                  <a:schemeClr val="bg1"/>
                </a:solidFill>
              </a:rPr>
              <a:t>9</a:t>
            </a:r>
            <a:r>
              <a:rPr lang="zh-CN" altLang="en-US" dirty="0" smtClean="0">
                <a:solidFill>
                  <a:schemeClr val="bg1"/>
                </a:solidFill>
              </a:rPr>
              <a:t>月</a:t>
            </a:r>
            <a:r>
              <a:rPr lang="en-US" dirty="0" smtClean="0">
                <a:solidFill>
                  <a:schemeClr val="bg1"/>
                </a:solidFill>
              </a:rPr>
              <a:t>19</a:t>
            </a:r>
            <a:r>
              <a:rPr lang="zh-CN" altLang="en-US" dirty="0" smtClean="0">
                <a:solidFill>
                  <a:schemeClr val="bg1"/>
                </a:solidFill>
              </a:rPr>
              <a:t>月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253967" y="2280091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健康口腔，幸福家庭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77874" y="2283298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关爱自己，保护牙周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34433" y="2667785"/>
            <a:ext cx="4606276" cy="226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169" y="0"/>
            <a:ext cx="1449911" cy="13389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random/>
      </p:transition>
    </mc:Choice>
    <mc:Fallback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49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49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5797485" cy="6735451"/>
            <a:chOff x="0" y="0"/>
            <a:chExt cx="5797485" cy="673545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642" b="13677"/>
            <a:stretch>
              <a:fillRect/>
            </a:stretch>
          </p:blipFill>
          <p:spPr>
            <a:xfrm>
              <a:off x="0" y="0"/>
              <a:ext cx="5797485" cy="5920033"/>
            </a:xfrm>
            <a:prstGeom prst="rect">
              <a:avLst/>
            </a:prstGeom>
          </p:spPr>
        </p:pic>
        <p:sp>
          <p:nvSpPr>
            <p:cNvPr id="5" name="椭圆 4"/>
            <p:cNvSpPr/>
            <p:nvPr/>
          </p:nvSpPr>
          <p:spPr>
            <a:xfrm>
              <a:off x="492820" y="6014300"/>
              <a:ext cx="4230009" cy="721151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25000"/>
              </a:schemeClr>
            </a:soli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3" b="95313" l="0" r="96145">
                        <a14:foregroundMark x1="23481" y1="14063" x2="23481" y2="14063"/>
                        <a14:foregroundMark x1="25935" y1="26270" x2="25935" y2="26270"/>
                        <a14:foregroundMark x1="49766" y1="14551" x2="49766" y2="14551"/>
                        <a14:foregroundMark x1="50467" y1="12891" x2="50467" y2="12891"/>
                        <a14:foregroundMark x1="50467" y1="12500" x2="50467" y2="12500"/>
                        <a14:foregroundMark x1="50935" y1="12500" x2="50935" y2="12500"/>
                        <a14:foregroundMark x1="51519" y1="12891" x2="51519" y2="12891"/>
                        <a14:foregroundMark x1="48364" y1="12402" x2="48364" y2="12402"/>
                        <a14:foregroundMark x1="47547" y1="13574" x2="47547" y2="13574"/>
                        <a14:foregroundMark x1="47547" y1="14551" x2="47547" y2="14551"/>
                        <a14:foregroundMark x1="25000" y1="46094" x2="25000" y2="46094"/>
                        <a14:foregroundMark x1="56425" y1="39746" x2="56425" y2="39746"/>
                        <a14:foregroundMark x1="85047" y1="55371" x2="85047" y2="55371"/>
                        <a14:foregroundMark x1="72196" y1="58301" x2="72196" y2="58301"/>
                        <a14:foregroundMark x1="52453" y1="45117" x2="52453" y2="45117"/>
                        <a14:foregroundMark x1="59696" y1="44629" x2="59696" y2="44629"/>
                        <a14:foregroundMark x1="42056" y1="29395" x2="42056" y2="29395"/>
                        <a14:foregroundMark x1="53388" y1="19824" x2="53388" y2="19824"/>
                        <a14:foregroundMark x1="21028" y1="9375" x2="21028" y2="9375"/>
                        <a14:foregroundMark x1="21846" y1="31348" x2="21846" y2="31348"/>
                        <a14:foregroundMark x1="30374" y1="42383" x2="30374" y2="42383"/>
                        <a14:foregroundMark x1="88785" y1="21582" x2="88785" y2="21582"/>
                        <a14:foregroundMark x1="60981" y1="9082" x2="60981" y2="9082"/>
                        <a14:foregroundMark x1="73715" y1="18945" x2="73715" y2="18945"/>
                        <a14:foregroundMark x1="75000" y1="67383" x2="75000" y2="67383"/>
                        <a14:backgroundMark x1="33061" y1="16211" x2="33061" y2="16211"/>
                        <a14:backgroundMark x1="31542" y1="24219" x2="31542" y2="24219"/>
                        <a14:backgroundMark x1="36449" y1="22949" x2="36449" y2="22949"/>
                        <a14:backgroundMark x1="39136" y1="17188" x2="39136" y2="17188"/>
                        <a14:backgroundMark x1="34813" y1="15918" x2="34813" y2="15918"/>
                        <a14:backgroundMark x1="32360" y1="16797" x2="32360" y2="16797"/>
                        <a14:backgroundMark x1="32360" y1="20605" x2="32360" y2="20605"/>
                        <a14:backgroundMark x1="31776" y1="23828" x2="31776" y2="23828"/>
                        <a14:backgroundMark x1="31893" y1="22852" x2="31893" y2="22852"/>
                        <a14:backgroundMark x1="31893" y1="21973" x2="31893" y2="21973"/>
                        <a14:backgroundMark x1="32593" y1="20215" x2="32593" y2="20215"/>
                        <a14:backgroundMark x1="32243" y1="17578" x2="32243" y2="17578"/>
                        <a14:backgroundMark x1="32243" y1="17578" x2="32243" y2="17578"/>
                        <a14:backgroundMark x1="32243" y1="17480" x2="32243" y2="17480"/>
                        <a14:backgroundMark x1="32243" y1="18457" x2="32243" y2="18457"/>
                        <a14:backgroundMark x1="32243" y1="19629" x2="32243" y2="19629"/>
                        <a14:backgroundMark x1="32243" y1="20215" x2="32243" y2="20215"/>
                        <a14:backgroundMark x1="32243" y1="19336" x2="32243" y2="19336"/>
                        <a14:backgroundMark x1="32710" y1="18555" x2="32710" y2="18555"/>
                        <a14:backgroundMark x1="35631" y1="17188" x2="35631" y2="17188"/>
                        <a14:backgroundMark x1="37033" y1="16797" x2="37033" y2="16797"/>
                        <a14:backgroundMark x1="37033" y1="16602" x2="37033" y2="16602"/>
                        <a14:backgroundMark x1="36332" y1="16211" x2="36332" y2="16211"/>
                        <a14:backgroundMark x1="37500" y1="16602" x2="38201" y2="17090"/>
                        <a14:backgroundMark x1="39136" y1="17578" x2="39136" y2="17578"/>
                        <a14:backgroundMark x1="39603" y1="18848" x2="39603" y2="18848"/>
                        <a14:backgroundMark x1="39019" y1="20313" x2="38318" y2="21484"/>
                        <a14:backgroundMark x1="37850" y1="22852" x2="37500" y2="23633"/>
                        <a14:backgroundMark x1="39953" y1="18652" x2="39953" y2="18652"/>
                        <a14:backgroundMark x1="38201" y1="21191" x2="37850" y2="21875"/>
                        <a14:backgroundMark x1="36799" y1="23047" x2="36215" y2="24219"/>
                        <a14:backgroundMark x1="36215" y1="24512" x2="35981" y2="24902"/>
                        <a14:backgroundMark x1="22547" y1="9473" x2="22547" y2="9473"/>
                        <a14:backgroundMark x1="21495" y1="10547" x2="21495" y2="10547"/>
                        <a14:backgroundMark x1="20561" y1="11035" x2="20561" y2="11035"/>
                        <a14:backgroundMark x1="18925" y1="11035" x2="18925" y2="11035"/>
                        <a14:backgroundMark x1="17056" y1="11035" x2="17056" y2="11035"/>
                        <a14:backgroundMark x1="16472" y1="11035" x2="16472" y2="11035"/>
                        <a14:backgroundMark x1="17874" y1="11035" x2="17874" y2="11035"/>
                        <a14:backgroundMark x1="19393" y1="11719" x2="19393" y2="11719"/>
                        <a14:backgroundMark x1="20327" y1="12891" x2="20911" y2="14063"/>
                        <a14:backgroundMark x1="21262" y1="16211" x2="21379" y2="17285"/>
                        <a14:backgroundMark x1="21379" y1="19531" x2="21262" y2="21191"/>
                        <a14:backgroundMark x1="20911" y1="22266" x2="20911" y2="22266"/>
                        <a14:backgroundMark x1="20911" y1="22363" x2="20911" y2="22363"/>
                        <a14:backgroundMark x1="20561" y1="22363" x2="20093" y2="22949"/>
                        <a14:backgroundMark x1="19042" y1="24609" x2="19042" y2="25195"/>
                        <a14:backgroundMark x1="19042" y1="26367" x2="18925" y2="27246"/>
                        <a14:backgroundMark x1="18692" y1="28223" x2="18692" y2="29395"/>
                        <a14:backgroundMark x1="18458" y1="30762" x2="18458" y2="32129"/>
                        <a14:backgroundMark x1="18458" y1="33496" x2="18575" y2="34375"/>
                        <a14:backgroundMark x1="19276" y1="36133" x2="19509" y2="37402"/>
                        <a14:backgroundMark x1="19509" y1="37891" x2="19509" y2="38477"/>
                        <a14:backgroundMark x1="19509" y1="39160" x2="19276" y2="40430"/>
                        <a14:backgroundMark x1="19042" y1="41504" x2="19042" y2="42578"/>
                        <a14:backgroundMark x1="19042" y1="43848" x2="19042" y2="44629"/>
                        <a14:backgroundMark x1="19042" y1="44824" x2="19042" y2="45215"/>
                        <a14:backgroundMark x1="19042" y1="46289" x2="19042" y2="47461"/>
                        <a14:backgroundMark x1="19042" y1="48828" x2="19042" y2="48828"/>
                        <a14:backgroundMark x1="19042" y1="49512" x2="19042" y2="49512"/>
                        <a14:backgroundMark x1="19042" y1="51953" x2="19042" y2="51953"/>
                        <a14:backgroundMark x1="18575" y1="53711" x2="18575" y2="53711"/>
                        <a14:backgroundMark x1="18107" y1="55566" x2="18107" y2="55957"/>
                        <a14:backgroundMark x1="17874" y1="57227" x2="17757" y2="58301"/>
                        <a14:backgroundMark x1="17407" y1="59668" x2="17407" y2="59668"/>
                        <a14:backgroundMark x1="17407" y1="60449" x2="17407" y2="60449"/>
                        <a14:backgroundMark x1="17407" y1="61328" x2="17407" y2="61328"/>
                        <a14:backgroundMark x1="17290" y1="61719" x2="17290" y2="61719"/>
                        <a14:backgroundMark x1="17757" y1="62012" x2="17757" y2="62012"/>
                        <a14:backgroundMark x1="26636" y1="49609" x2="26636" y2="49609"/>
                        <a14:backgroundMark x1="31542" y1="47559" x2="31542" y2="47559"/>
                        <a14:backgroundMark x1="37500" y1="43750" x2="37500" y2="43750"/>
                        <a14:backgroundMark x1="33762" y1="47168" x2="34229" y2="47266"/>
                        <a14:backgroundMark x1="36332" y1="47852" x2="37033" y2="48145"/>
                        <a14:backgroundMark x1="38201" y1="48633" x2="38668" y2="48926"/>
                        <a14:backgroundMark x1="39953" y1="49219" x2="40421" y2="49512"/>
                        <a14:backgroundMark x1="41121" y1="49805" x2="41706" y2="50195"/>
                        <a14:backgroundMark x1="42056" y1="50195" x2="42056" y2="50195"/>
                        <a14:backgroundMark x1="40421" y1="49316" x2="40421" y2="49316"/>
                        <a14:backgroundMark x1="34579" y1="48535" x2="34579" y2="48535"/>
                        <a14:backgroundMark x1="29089" y1="47656" x2="29089" y2="47656"/>
                        <a14:backgroundMark x1="27103" y1="42383" x2="27103" y2="42383"/>
                        <a14:backgroundMark x1="24533" y1="39746" x2="24533" y2="39746"/>
                        <a14:backgroundMark x1="23131" y1="37500" x2="23131" y2="37500"/>
                        <a14:backgroundMark x1="23481" y1="35059" x2="23481" y2="35059"/>
                        <a14:backgroundMark x1="26986" y1="33301" x2="26986" y2="33301"/>
                        <a14:backgroundMark x1="30724" y1="31445" x2="30724" y2="31445"/>
                        <a14:backgroundMark x1="31425" y1="30957" x2="31425" y2="30957"/>
                        <a14:backgroundMark x1="33762" y1="28711" x2="33762" y2="28711"/>
                        <a14:backgroundMark x1="33411" y1="25586" x2="33178" y2="25195"/>
                        <a14:backgroundMark x1="29089" y1="19238" x2="29089" y2="19238"/>
                        <a14:backgroundMark x1="28621" y1="15430" x2="28621" y2="15430"/>
                        <a14:backgroundMark x1="30374" y1="11914" x2="30374" y2="11914"/>
                        <a14:backgroundMark x1="35514" y1="10352" x2="35514" y2="10352"/>
                        <a14:backgroundMark x1="39603" y1="9375" x2="39603" y2="9375"/>
                        <a14:backgroundMark x1="43692" y1="19336" x2="43692" y2="19336"/>
                        <a14:backgroundMark x1="48131" y1="23047" x2="48131" y2="23047"/>
                        <a14:backgroundMark x1="49299" y1="24902" x2="49650" y2="25391"/>
                        <a14:backgroundMark x1="49650" y1="26758" x2="49650" y2="26758"/>
                        <a14:backgroundMark x1="48832" y1="25684" x2="48014" y2="24707"/>
                        <a14:backgroundMark x1="45678" y1="22656" x2="44393" y2="21875"/>
                        <a14:backgroundMark x1="41238" y1="20313" x2="41238" y2="20313"/>
                        <a14:backgroundMark x1="41121" y1="20215" x2="41121" y2="20215"/>
                        <a14:backgroundMark x1="41706" y1="20215" x2="41706" y2="20215"/>
                        <a14:backgroundMark x1="42407" y1="20215" x2="41939" y2="19141"/>
                        <a14:backgroundMark x1="41939" y1="18848" x2="41939" y2="18848"/>
                        <a14:backgroundMark x1="42290" y1="19141" x2="45327" y2="21875"/>
                        <a14:backgroundMark x1="47897" y1="25000" x2="48131" y2="26758"/>
                        <a14:backgroundMark x1="48131" y1="28223" x2="48131" y2="29297"/>
                        <a14:backgroundMark x1="48131" y1="31250" x2="48131" y2="33008"/>
                        <a14:backgroundMark x1="48131" y1="33789" x2="48014" y2="35645"/>
                        <a14:backgroundMark x1="47897" y1="36133" x2="47897" y2="36133"/>
                        <a14:backgroundMark x1="47664" y1="36523" x2="47664" y2="36523"/>
                        <a14:backgroundMark x1="47664" y1="37207" x2="47664" y2="38477"/>
                        <a14:backgroundMark x1="48014" y1="40723" x2="48014" y2="41602"/>
                        <a14:backgroundMark x1="47664" y1="42480" x2="47079" y2="43457"/>
                        <a14:backgroundMark x1="46729" y1="44531" x2="46495" y2="46582"/>
                        <a14:backgroundMark x1="46729" y1="47266" x2="46729" y2="47266"/>
                        <a14:backgroundMark x1="50350" y1="47559" x2="51519" y2="47656"/>
                        <a14:backgroundMark x1="54439" y1="47559" x2="54439" y2="47559"/>
                        <a14:backgroundMark x1="57243" y1="47852" x2="57243" y2="47852"/>
                        <a14:backgroundMark x1="58411" y1="48145" x2="58879" y2="48340"/>
                        <a14:backgroundMark x1="60631" y1="48633" x2="61215" y2="48828"/>
                        <a14:backgroundMark x1="63785" y1="49512" x2="63785" y2="49512"/>
                        <a14:backgroundMark x1="63902" y1="49512" x2="63902" y2="49512"/>
                        <a14:backgroundMark x1="65771" y1="49512" x2="65771" y2="49512"/>
                        <a14:backgroundMark x1="66238" y1="49805" x2="66939" y2="50293"/>
                        <a14:backgroundMark x1="68107" y1="50977" x2="68107" y2="50977"/>
                        <a14:backgroundMark x1="68341" y1="51563" x2="68341" y2="51563"/>
                        <a14:backgroundMark x1="69276" y1="54297" x2="69509" y2="56348"/>
                        <a14:backgroundMark x1="70210" y1="59277" x2="70210" y2="59668"/>
                        <a14:backgroundMark x1="70561" y1="62305" x2="70561" y2="62305"/>
                        <a14:backgroundMark x1="70678" y1="62500" x2="70678" y2="62500"/>
                        <a14:backgroundMark x1="70327" y1="63672" x2="70327" y2="63672"/>
                        <a14:backgroundMark x1="70561" y1="64648" x2="70561" y2="64648"/>
                        <a14:backgroundMark x1="70678" y1="64844" x2="70678" y2="64844"/>
                        <a14:backgroundMark x1="70911" y1="65039" x2="70911" y2="65039"/>
                        <a14:backgroundMark x1="70911" y1="65039" x2="70911" y2="65039"/>
                        <a14:backgroundMark x1="70911" y1="65039" x2="70911" y2="65039"/>
                        <a14:backgroundMark x1="70911" y1="65137" x2="70911" y2="65137"/>
                        <a14:backgroundMark x1="70911" y1="65332" x2="70911" y2="65332"/>
                        <a14:backgroundMark x1="70911" y1="65332" x2="70911" y2="65332"/>
                        <a14:backgroundMark x1="70911" y1="65332" x2="70911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0911" y1="66016" x2="70911" y2="66016"/>
                        <a14:backgroundMark x1="70678" y1="66113" x2="70678" y2="66113"/>
                        <a14:backgroundMark x1="70678" y1="66113" x2="70678" y2="66113"/>
                        <a14:backgroundMark x1="72313" y1="61426" x2="72313" y2="61426"/>
                        <a14:backgroundMark x1="73014" y1="60059" x2="73014" y2="59473"/>
                        <a14:backgroundMark x1="73949" y1="57031" x2="74182" y2="56250"/>
                        <a14:backgroundMark x1="74533" y1="54883" x2="74533" y2="54004"/>
                        <a14:backgroundMark x1="73832" y1="52344" x2="73832" y2="52344"/>
                        <a14:backgroundMark x1="73014" y1="50684" x2="72664" y2="50293"/>
                        <a14:backgroundMark x1="71495" y1="48535" x2="71028" y2="48242"/>
                        <a14:backgroundMark x1="69393" y1="46484" x2="69393" y2="46484"/>
                        <a14:backgroundMark x1="64252" y1="36426" x2="63668" y2="35449"/>
                        <a14:backgroundMark x1="60514" y1="29785" x2="60397" y2="29297"/>
                        <a14:backgroundMark x1="59229" y1="24609" x2="58995" y2="23926"/>
                        <a14:backgroundMark x1="58879" y1="18945" x2="58879" y2="18945"/>
                        <a14:backgroundMark x1="58645" y1="14160" x2="58645" y2="14160"/>
                        <a14:backgroundMark x1="62033" y1="11133" x2="62033" y2="11133"/>
                        <a14:backgroundMark x1="63668" y1="9375" x2="63668" y2="9375"/>
                        <a14:backgroundMark x1="65654" y1="8008" x2="65654" y2="8008"/>
                        <a14:backgroundMark x1="66589" y1="7715" x2="66589" y2="7715"/>
                        <a14:backgroundMark x1="87500" y1="18945" x2="87500" y2="18945"/>
                        <a14:backgroundMark x1="87266" y1="35352" x2="87266" y2="35352"/>
                        <a14:backgroundMark x1="89486" y1="40234" x2="89486" y2="40234"/>
                        <a14:backgroundMark x1="90654" y1="47656" x2="90771" y2="48145"/>
                        <a14:backgroundMark x1="90888" y1="58398" x2="90888" y2="58398"/>
                        <a14:backgroundMark x1="90070" y1="63086" x2="90070" y2="63086"/>
                        <a14:backgroundMark x1="89603" y1="67676" x2="89603" y2="67676"/>
                        <a14:backgroundMark x1="89252" y1="72070" x2="89252" y2="72070"/>
                        <a14:backgroundMark x1="89252" y1="74609" x2="89252" y2="74609"/>
                        <a14:backgroundMark x1="89136" y1="78320" x2="89252" y2="78809"/>
                        <a14:backgroundMark x1="89252" y1="79883" x2="89252" y2="79883"/>
                        <a14:backgroundMark x1="89136" y1="80176" x2="89136" y2="80176"/>
                        <a14:backgroundMark x1="89136" y1="81250" x2="89136" y2="81250"/>
                        <a14:backgroundMark x1="89136" y1="81250" x2="89136" y2="81250"/>
                        <a14:backgroundMark x1="86799" y1="28027" x2="86799" y2="28027"/>
                        <a14:backgroundMark x1="87617" y1="14453" x2="87617" y2="14453"/>
                        <a14:backgroundMark x1="87266" y1="11230" x2="87266" y2="11230"/>
                        <a14:backgroundMark x1="77103" y1="6836" x2="77103" y2="6836"/>
                        <a14:backgroundMark x1="74299" y1="7031" x2="74299" y2="7031"/>
                        <a14:backgroundMark x1="70327" y1="6348" x2="70327" y2="6348"/>
                        <a14:backgroundMark x1="71495" y1="6836" x2="71495" y2="6836"/>
                        <a14:backgroundMark x1="77336" y1="7324" x2="77336" y2="7324"/>
                        <a14:backgroundMark x1="82827" y1="6738" x2="82827" y2="6738"/>
                        <a14:backgroundMark x1="85514" y1="6738" x2="85514" y2="6738"/>
                        <a14:backgroundMark x1="80374" y1="6445" x2="80374" y2="6445"/>
                        <a14:backgroundMark x1="86449" y1="6738" x2="86449" y2="6738"/>
                        <a14:backgroundMark x1="90654" y1="7422" x2="90654" y2="7422"/>
                        <a14:backgroundMark x1="92290" y1="12402" x2="92290" y2="12402"/>
                        <a14:backgroundMark x1="91589" y1="16309" x2="91589" y2="16309"/>
                        <a14:backgroundMark x1="62150" y1="24316" x2="62150" y2="24316"/>
                        <a14:backgroundMark x1="55374" y1="20117" x2="55374" y2="20117"/>
                        <a14:backgroundMark x1="86332" y1="26758" x2="86332" y2="26758"/>
                        <a14:backgroundMark x1="87967" y1="34961" x2="87967" y2="34961"/>
                        <a14:backgroundMark x1="89603" y1="29785" x2="89603" y2="29785"/>
                        <a14:backgroundMark x1="88668" y1="25195" x2="88668" y2="25195"/>
                        <a14:backgroundMark x1="89136" y1="22559" x2="89136" y2="22559"/>
                        <a14:backgroundMark x1="89953" y1="20117" x2="89953" y2="20117"/>
                        <a14:backgroundMark x1="90070" y1="17090" x2="90070" y2="17090"/>
                        <a14:backgroundMark x1="89953" y1="14844" x2="89953" y2="14844"/>
                        <a14:backgroundMark x1="88668" y1="34180" x2="88435" y2="35449"/>
                        <a14:backgroundMark x1="87850" y1="44238" x2="87850" y2="50195"/>
                        <a14:backgroundMark x1="88902" y1="54199" x2="89252" y2="57031"/>
                        <a14:backgroundMark x1="90070" y1="60254" x2="90421" y2="63379"/>
                        <a14:backgroundMark x1="90421" y1="66504" x2="90654" y2="69922"/>
                        <a14:backgroundMark x1="90654" y1="72754" x2="90654" y2="75098"/>
                        <a14:backgroundMark x1="90654" y1="76660" x2="90421" y2="77832"/>
                        <a14:backgroundMark x1="90304" y1="78516" x2="90304" y2="78516"/>
                        <a14:backgroundMark x1="89720" y1="80371" x2="89720" y2="80371"/>
                        <a14:backgroundMark x1="89720" y1="80664" x2="89720" y2="80664"/>
                        <a14:backgroundMark x1="89720" y1="80664" x2="89720" y2="80664"/>
                        <a14:backgroundMark x1="89486" y1="81055" x2="89486" y2="81055"/>
                        <a14:backgroundMark x1="89486" y1="81055" x2="89486" y2="81055"/>
                        <a14:backgroundMark x1="89252" y1="82227" x2="89252" y2="82227"/>
                        <a14:backgroundMark x1="89252" y1="82617" x2="89252" y2="82617"/>
                        <a14:backgroundMark x1="70561" y1="80859" x2="70561" y2="80859"/>
                        <a14:backgroundMark x1="70561" y1="80859" x2="70561" y2="80859"/>
                        <a14:backgroundMark x1="70561" y1="80566" x2="70561" y2="80566"/>
                        <a14:backgroundMark x1="70911" y1="75293" x2="70911" y2="75293"/>
                        <a14:backgroundMark x1="71379" y1="74121" x2="71379" y2="74121"/>
                        <a14:backgroundMark x1="72196" y1="73145" x2="72196" y2="73145"/>
                        <a14:backgroundMark x1="72897" y1="71875" x2="72897" y2="71875"/>
                        <a14:backgroundMark x1="73364" y1="71777" x2="73364" y2="71777"/>
                        <a14:backgroundMark x1="73481" y1="74805" x2="73715" y2="75488"/>
                        <a14:backgroundMark x1="73715" y1="76660" x2="73715" y2="77637"/>
                        <a14:backgroundMark x1="73715" y1="78809" x2="73715" y2="79297"/>
                        <a14:backgroundMark x1="73715" y1="79688" x2="73715" y2="80176"/>
                        <a14:backgroundMark x1="73715" y1="81934" x2="73715" y2="81934"/>
                        <a14:backgroundMark x1="68692" y1="78516" x2="68692" y2="78516"/>
                        <a14:backgroundMark x1="68107" y1="75586" x2="68107" y2="75586"/>
                        <a14:backgroundMark x1="68575" y1="72461" x2="68575" y2="72461"/>
                        <a14:backgroundMark x1="15304" y1="15430" x2="15304" y2="15430"/>
                        <a14:backgroundMark x1="15304" y1="17773" x2="15304" y2="17773"/>
                        <a14:backgroundMark x1="15421" y1="61719" x2="15421" y2="61719"/>
                        <a14:backgroundMark x1="64603" y1="85547" x2="64603" y2="85547"/>
                        <a14:backgroundMark x1="64252" y1="85254" x2="64252" y2="85254"/>
                        <a14:backgroundMark x1="61682" y1="85742" x2="61682" y2="85742"/>
                        <a14:backgroundMark x1="61215" y1="85645" x2="61215" y2="85645"/>
                        <a14:backgroundMark x1="60631" y1="85352" x2="60631" y2="85352"/>
                        <a14:backgroundMark x1="59813" y1="84961" x2="59813" y2="84961"/>
                        <a14:backgroundMark x1="59346" y1="85254" x2="59346" y2="85254"/>
                        <a14:backgroundMark x1="58645" y1="85547" x2="58645" y2="85547"/>
                        <a14:backgroundMark x1="70911" y1="85352" x2="70911" y2="85352"/>
                        <a14:backgroundMark x1="73715" y1="85059" x2="73715" y2="85059"/>
                        <a14:backgroundMark x1="76168" y1="85254" x2="76168" y2="85254"/>
                        <a14:backgroundMark x1="77453" y1="85352" x2="77453" y2="85352"/>
                        <a14:backgroundMark x1="85514" y1="85645" x2="85514" y2="85645"/>
                        <a14:backgroundMark x1="87150" y1="85352" x2="87150" y2="85352"/>
                        <a14:backgroundMark x1="87967" y1="85059" x2="87967" y2="85059"/>
                        <a14:backgroundMark x1="83411" y1="85254" x2="83411" y2="85254"/>
                        <a14:backgroundMark x1="77804" y1="85059" x2="77804" y2="85059"/>
                        <a14:backgroundMark x1="58645" y1="85254" x2="58645" y2="85254"/>
                        <a14:backgroundMark x1="58294" y1="85059" x2="58294" y2="85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122549"/>
            <a:ext cx="5732859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04545" y="2551927"/>
            <a:ext cx="6115872" cy="583566"/>
            <a:chOff x="6575500" y="5330687"/>
            <a:chExt cx="6115872" cy="583566"/>
          </a:xfrm>
        </p:grpSpPr>
        <p:sp>
          <p:nvSpPr>
            <p:cNvPr id="12" name="文本框 11"/>
            <p:cNvSpPr txBox="1"/>
            <p:nvPr/>
          </p:nvSpPr>
          <p:spPr>
            <a:xfrm>
              <a:off x="6985262" y="5330688"/>
              <a:ext cx="570611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</a:rPr>
                <a:t>第三部分  影响牙齿健康的因素</a:t>
              </a:r>
              <a:endParaRPr lang="zh-CN" altLang="en-US" sz="3200" dirty="0">
                <a:solidFill>
                  <a:schemeClr val="bg1"/>
                </a:solidFill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26" t="58311" r="21928" b="18459"/>
            <a:stretch>
              <a:fillRect/>
            </a:stretch>
          </p:blipFill>
          <p:spPr>
            <a:xfrm>
              <a:off x="6575500" y="5330687"/>
              <a:ext cx="409762" cy="46166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random/>
      </p:transition>
    </mc:Choice>
    <mc:Fallback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1452"/>
            <a:ext cx="1016000" cy="12465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3" b="95313" l="0" r="96145">
                        <a14:foregroundMark x1="23481" y1="14063" x2="23481" y2="14063"/>
                        <a14:foregroundMark x1="25935" y1="26270" x2="25935" y2="26270"/>
                        <a14:foregroundMark x1="49766" y1="14551" x2="49766" y2="14551"/>
                        <a14:foregroundMark x1="50467" y1="12891" x2="50467" y2="12891"/>
                        <a14:foregroundMark x1="50467" y1="12500" x2="50467" y2="12500"/>
                        <a14:foregroundMark x1="50935" y1="12500" x2="50935" y2="12500"/>
                        <a14:foregroundMark x1="51519" y1="12891" x2="51519" y2="12891"/>
                        <a14:foregroundMark x1="48364" y1="12402" x2="48364" y2="12402"/>
                        <a14:foregroundMark x1="47547" y1="13574" x2="47547" y2="13574"/>
                        <a14:foregroundMark x1="47547" y1="14551" x2="47547" y2="14551"/>
                        <a14:foregroundMark x1="25000" y1="46094" x2="25000" y2="46094"/>
                        <a14:foregroundMark x1="56425" y1="39746" x2="56425" y2="39746"/>
                        <a14:foregroundMark x1="85047" y1="55371" x2="85047" y2="55371"/>
                        <a14:foregroundMark x1="72196" y1="58301" x2="72196" y2="58301"/>
                        <a14:foregroundMark x1="52453" y1="45117" x2="52453" y2="45117"/>
                        <a14:foregroundMark x1="59696" y1="44629" x2="59696" y2="44629"/>
                        <a14:foregroundMark x1="42056" y1="29395" x2="42056" y2="29395"/>
                        <a14:foregroundMark x1="53388" y1="19824" x2="53388" y2="19824"/>
                        <a14:foregroundMark x1="21028" y1="9375" x2="21028" y2="9375"/>
                        <a14:foregroundMark x1="21846" y1="31348" x2="21846" y2="31348"/>
                        <a14:foregroundMark x1="30374" y1="42383" x2="30374" y2="42383"/>
                        <a14:foregroundMark x1="88785" y1="21582" x2="88785" y2="21582"/>
                        <a14:foregroundMark x1="60981" y1="9082" x2="60981" y2="9082"/>
                        <a14:foregroundMark x1="73715" y1="18945" x2="73715" y2="18945"/>
                        <a14:foregroundMark x1="75000" y1="67383" x2="75000" y2="67383"/>
                        <a14:backgroundMark x1="33061" y1="16211" x2="33061" y2="16211"/>
                        <a14:backgroundMark x1="31542" y1="24219" x2="31542" y2="24219"/>
                        <a14:backgroundMark x1="36449" y1="22949" x2="36449" y2="22949"/>
                        <a14:backgroundMark x1="39136" y1="17188" x2="39136" y2="17188"/>
                        <a14:backgroundMark x1="34813" y1="15918" x2="34813" y2="15918"/>
                        <a14:backgroundMark x1="32360" y1="16797" x2="32360" y2="16797"/>
                        <a14:backgroundMark x1="32360" y1="20605" x2="32360" y2="20605"/>
                        <a14:backgroundMark x1="31776" y1="23828" x2="31776" y2="23828"/>
                        <a14:backgroundMark x1="31893" y1="22852" x2="31893" y2="22852"/>
                        <a14:backgroundMark x1="31893" y1="21973" x2="31893" y2="21973"/>
                        <a14:backgroundMark x1="32593" y1="20215" x2="32593" y2="20215"/>
                        <a14:backgroundMark x1="32243" y1="17578" x2="32243" y2="17578"/>
                        <a14:backgroundMark x1="32243" y1="17578" x2="32243" y2="17578"/>
                        <a14:backgroundMark x1="32243" y1="17480" x2="32243" y2="17480"/>
                        <a14:backgroundMark x1="32243" y1="18457" x2="32243" y2="18457"/>
                        <a14:backgroundMark x1="32243" y1="19629" x2="32243" y2="19629"/>
                        <a14:backgroundMark x1="32243" y1="20215" x2="32243" y2="20215"/>
                        <a14:backgroundMark x1="32243" y1="19336" x2="32243" y2="19336"/>
                        <a14:backgroundMark x1="32710" y1="18555" x2="32710" y2="18555"/>
                        <a14:backgroundMark x1="35631" y1="17188" x2="35631" y2="17188"/>
                        <a14:backgroundMark x1="37033" y1="16797" x2="37033" y2="16797"/>
                        <a14:backgroundMark x1="37033" y1="16602" x2="37033" y2="16602"/>
                        <a14:backgroundMark x1="36332" y1="16211" x2="36332" y2="16211"/>
                        <a14:backgroundMark x1="37500" y1="16602" x2="38201" y2="17090"/>
                        <a14:backgroundMark x1="39136" y1="17578" x2="39136" y2="17578"/>
                        <a14:backgroundMark x1="39603" y1="18848" x2="39603" y2="18848"/>
                        <a14:backgroundMark x1="39019" y1="20313" x2="38318" y2="21484"/>
                        <a14:backgroundMark x1="37850" y1="22852" x2="37500" y2="23633"/>
                        <a14:backgroundMark x1="39953" y1="18652" x2="39953" y2="18652"/>
                        <a14:backgroundMark x1="38201" y1="21191" x2="37850" y2="21875"/>
                        <a14:backgroundMark x1="36799" y1="23047" x2="36215" y2="24219"/>
                        <a14:backgroundMark x1="36215" y1="24512" x2="35981" y2="24902"/>
                        <a14:backgroundMark x1="22547" y1="9473" x2="22547" y2="9473"/>
                        <a14:backgroundMark x1="21495" y1="10547" x2="21495" y2="10547"/>
                        <a14:backgroundMark x1="20561" y1="11035" x2="20561" y2="11035"/>
                        <a14:backgroundMark x1="18925" y1="11035" x2="18925" y2="11035"/>
                        <a14:backgroundMark x1="17056" y1="11035" x2="17056" y2="11035"/>
                        <a14:backgroundMark x1="16472" y1="11035" x2="16472" y2="11035"/>
                        <a14:backgroundMark x1="17874" y1="11035" x2="17874" y2="11035"/>
                        <a14:backgroundMark x1="19393" y1="11719" x2="19393" y2="11719"/>
                        <a14:backgroundMark x1="20327" y1="12891" x2="20911" y2="14063"/>
                        <a14:backgroundMark x1="21262" y1="16211" x2="21379" y2="17285"/>
                        <a14:backgroundMark x1="21379" y1="19531" x2="21262" y2="21191"/>
                        <a14:backgroundMark x1="20911" y1="22266" x2="20911" y2="22266"/>
                        <a14:backgroundMark x1="20911" y1="22363" x2="20911" y2="22363"/>
                        <a14:backgroundMark x1="20561" y1="22363" x2="20093" y2="22949"/>
                        <a14:backgroundMark x1="19042" y1="24609" x2="19042" y2="25195"/>
                        <a14:backgroundMark x1="19042" y1="26367" x2="18925" y2="27246"/>
                        <a14:backgroundMark x1="18692" y1="28223" x2="18692" y2="29395"/>
                        <a14:backgroundMark x1="18458" y1="30762" x2="18458" y2="32129"/>
                        <a14:backgroundMark x1="18458" y1="33496" x2="18575" y2="34375"/>
                        <a14:backgroundMark x1="19276" y1="36133" x2="19509" y2="37402"/>
                        <a14:backgroundMark x1="19509" y1="37891" x2="19509" y2="38477"/>
                        <a14:backgroundMark x1="19509" y1="39160" x2="19276" y2="40430"/>
                        <a14:backgroundMark x1="19042" y1="41504" x2="19042" y2="42578"/>
                        <a14:backgroundMark x1="19042" y1="43848" x2="19042" y2="44629"/>
                        <a14:backgroundMark x1="19042" y1="44824" x2="19042" y2="45215"/>
                        <a14:backgroundMark x1="19042" y1="46289" x2="19042" y2="47461"/>
                        <a14:backgroundMark x1="19042" y1="48828" x2="19042" y2="48828"/>
                        <a14:backgroundMark x1="19042" y1="49512" x2="19042" y2="49512"/>
                        <a14:backgroundMark x1="19042" y1="51953" x2="19042" y2="51953"/>
                        <a14:backgroundMark x1="18575" y1="53711" x2="18575" y2="53711"/>
                        <a14:backgroundMark x1="18107" y1="55566" x2="18107" y2="55957"/>
                        <a14:backgroundMark x1="17874" y1="57227" x2="17757" y2="58301"/>
                        <a14:backgroundMark x1="17407" y1="59668" x2="17407" y2="59668"/>
                        <a14:backgroundMark x1="17407" y1="60449" x2="17407" y2="60449"/>
                        <a14:backgroundMark x1="17407" y1="61328" x2="17407" y2="61328"/>
                        <a14:backgroundMark x1="17290" y1="61719" x2="17290" y2="61719"/>
                        <a14:backgroundMark x1="17757" y1="62012" x2="17757" y2="62012"/>
                        <a14:backgroundMark x1="26636" y1="49609" x2="26636" y2="49609"/>
                        <a14:backgroundMark x1="31542" y1="47559" x2="31542" y2="47559"/>
                        <a14:backgroundMark x1="37500" y1="43750" x2="37500" y2="43750"/>
                        <a14:backgroundMark x1="33762" y1="47168" x2="34229" y2="47266"/>
                        <a14:backgroundMark x1="36332" y1="47852" x2="37033" y2="48145"/>
                        <a14:backgroundMark x1="38201" y1="48633" x2="38668" y2="48926"/>
                        <a14:backgroundMark x1="39953" y1="49219" x2="40421" y2="49512"/>
                        <a14:backgroundMark x1="41121" y1="49805" x2="41706" y2="50195"/>
                        <a14:backgroundMark x1="42056" y1="50195" x2="42056" y2="50195"/>
                        <a14:backgroundMark x1="40421" y1="49316" x2="40421" y2="49316"/>
                        <a14:backgroundMark x1="34579" y1="48535" x2="34579" y2="48535"/>
                        <a14:backgroundMark x1="29089" y1="47656" x2="29089" y2="47656"/>
                        <a14:backgroundMark x1="27103" y1="42383" x2="27103" y2="42383"/>
                        <a14:backgroundMark x1="24533" y1="39746" x2="24533" y2="39746"/>
                        <a14:backgroundMark x1="23131" y1="37500" x2="23131" y2="37500"/>
                        <a14:backgroundMark x1="23481" y1="35059" x2="23481" y2="35059"/>
                        <a14:backgroundMark x1="26986" y1="33301" x2="26986" y2="33301"/>
                        <a14:backgroundMark x1="30724" y1="31445" x2="30724" y2="31445"/>
                        <a14:backgroundMark x1="31425" y1="30957" x2="31425" y2="30957"/>
                        <a14:backgroundMark x1="33762" y1="28711" x2="33762" y2="28711"/>
                        <a14:backgroundMark x1="33411" y1="25586" x2="33178" y2="25195"/>
                        <a14:backgroundMark x1="29089" y1="19238" x2="29089" y2="19238"/>
                        <a14:backgroundMark x1="28621" y1="15430" x2="28621" y2="15430"/>
                        <a14:backgroundMark x1="30374" y1="11914" x2="30374" y2="11914"/>
                        <a14:backgroundMark x1="35514" y1="10352" x2="35514" y2="10352"/>
                        <a14:backgroundMark x1="39603" y1="9375" x2="39603" y2="9375"/>
                        <a14:backgroundMark x1="43692" y1="19336" x2="43692" y2="19336"/>
                        <a14:backgroundMark x1="48131" y1="23047" x2="48131" y2="23047"/>
                        <a14:backgroundMark x1="49299" y1="24902" x2="49650" y2="25391"/>
                        <a14:backgroundMark x1="49650" y1="26758" x2="49650" y2="26758"/>
                        <a14:backgroundMark x1="48832" y1="25684" x2="48014" y2="24707"/>
                        <a14:backgroundMark x1="45678" y1="22656" x2="44393" y2="21875"/>
                        <a14:backgroundMark x1="41238" y1="20313" x2="41238" y2="20313"/>
                        <a14:backgroundMark x1="41121" y1="20215" x2="41121" y2="20215"/>
                        <a14:backgroundMark x1="41706" y1="20215" x2="41706" y2="20215"/>
                        <a14:backgroundMark x1="42407" y1="20215" x2="41939" y2="19141"/>
                        <a14:backgroundMark x1="41939" y1="18848" x2="41939" y2="18848"/>
                        <a14:backgroundMark x1="42290" y1="19141" x2="45327" y2="21875"/>
                        <a14:backgroundMark x1="47897" y1="25000" x2="48131" y2="26758"/>
                        <a14:backgroundMark x1="48131" y1="28223" x2="48131" y2="29297"/>
                        <a14:backgroundMark x1="48131" y1="31250" x2="48131" y2="33008"/>
                        <a14:backgroundMark x1="48131" y1="33789" x2="48014" y2="35645"/>
                        <a14:backgroundMark x1="47897" y1="36133" x2="47897" y2="36133"/>
                        <a14:backgroundMark x1="47664" y1="36523" x2="47664" y2="36523"/>
                        <a14:backgroundMark x1="47664" y1="37207" x2="47664" y2="38477"/>
                        <a14:backgroundMark x1="48014" y1="40723" x2="48014" y2="41602"/>
                        <a14:backgroundMark x1="47664" y1="42480" x2="47079" y2="43457"/>
                        <a14:backgroundMark x1="46729" y1="44531" x2="46495" y2="46582"/>
                        <a14:backgroundMark x1="46729" y1="47266" x2="46729" y2="47266"/>
                        <a14:backgroundMark x1="50350" y1="47559" x2="51519" y2="47656"/>
                        <a14:backgroundMark x1="54439" y1="47559" x2="54439" y2="47559"/>
                        <a14:backgroundMark x1="57243" y1="47852" x2="57243" y2="47852"/>
                        <a14:backgroundMark x1="58411" y1="48145" x2="58879" y2="48340"/>
                        <a14:backgroundMark x1="60631" y1="48633" x2="61215" y2="48828"/>
                        <a14:backgroundMark x1="63785" y1="49512" x2="63785" y2="49512"/>
                        <a14:backgroundMark x1="63902" y1="49512" x2="63902" y2="49512"/>
                        <a14:backgroundMark x1="65771" y1="49512" x2="65771" y2="49512"/>
                        <a14:backgroundMark x1="66238" y1="49805" x2="66939" y2="50293"/>
                        <a14:backgroundMark x1="68107" y1="50977" x2="68107" y2="50977"/>
                        <a14:backgroundMark x1="68341" y1="51563" x2="68341" y2="51563"/>
                        <a14:backgroundMark x1="69276" y1="54297" x2="69509" y2="56348"/>
                        <a14:backgroundMark x1="70210" y1="59277" x2="70210" y2="59668"/>
                        <a14:backgroundMark x1="70561" y1="62305" x2="70561" y2="62305"/>
                        <a14:backgroundMark x1="70678" y1="62500" x2="70678" y2="62500"/>
                        <a14:backgroundMark x1="70327" y1="63672" x2="70327" y2="63672"/>
                        <a14:backgroundMark x1="70561" y1="64648" x2="70561" y2="64648"/>
                        <a14:backgroundMark x1="70678" y1="64844" x2="70678" y2="64844"/>
                        <a14:backgroundMark x1="70911" y1="65039" x2="70911" y2="65039"/>
                        <a14:backgroundMark x1="70911" y1="65039" x2="70911" y2="65039"/>
                        <a14:backgroundMark x1="70911" y1="65039" x2="70911" y2="65039"/>
                        <a14:backgroundMark x1="70911" y1="65137" x2="70911" y2="65137"/>
                        <a14:backgroundMark x1="70911" y1="65332" x2="70911" y2="65332"/>
                        <a14:backgroundMark x1="70911" y1="65332" x2="70911" y2="65332"/>
                        <a14:backgroundMark x1="70911" y1="65332" x2="70911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0911" y1="66016" x2="70911" y2="66016"/>
                        <a14:backgroundMark x1="70678" y1="66113" x2="70678" y2="66113"/>
                        <a14:backgroundMark x1="70678" y1="66113" x2="70678" y2="66113"/>
                        <a14:backgroundMark x1="72313" y1="61426" x2="72313" y2="61426"/>
                        <a14:backgroundMark x1="73014" y1="60059" x2="73014" y2="59473"/>
                        <a14:backgroundMark x1="73949" y1="57031" x2="74182" y2="56250"/>
                        <a14:backgroundMark x1="74533" y1="54883" x2="74533" y2="54004"/>
                        <a14:backgroundMark x1="73832" y1="52344" x2="73832" y2="52344"/>
                        <a14:backgroundMark x1="73014" y1="50684" x2="72664" y2="50293"/>
                        <a14:backgroundMark x1="71495" y1="48535" x2="71028" y2="48242"/>
                        <a14:backgroundMark x1="69393" y1="46484" x2="69393" y2="46484"/>
                        <a14:backgroundMark x1="64252" y1="36426" x2="63668" y2="35449"/>
                        <a14:backgroundMark x1="60514" y1="29785" x2="60397" y2="29297"/>
                        <a14:backgroundMark x1="59229" y1="24609" x2="58995" y2="23926"/>
                        <a14:backgroundMark x1="58879" y1="18945" x2="58879" y2="18945"/>
                        <a14:backgroundMark x1="58645" y1="14160" x2="58645" y2="14160"/>
                        <a14:backgroundMark x1="62033" y1="11133" x2="62033" y2="11133"/>
                        <a14:backgroundMark x1="63668" y1="9375" x2="63668" y2="9375"/>
                        <a14:backgroundMark x1="65654" y1="8008" x2="65654" y2="8008"/>
                        <a14:backgroundMark x1="66589" y1="7715" x2="66589" y2="7715"/>
                        <a14:backgroundMark x1="87500" y1="18945" x2="87500" y2="18945"/>
                        <a14:backgroundMark x1="87266" y1="35352" x2="87266" y2="35352"/>
                        <a14:backgroundMark x1="89486" y1="40234" x2="89486" y2="40234"/>
                        <a14:backgroundMark x1="90654" y1="47656" x2="90771" y2="48145"/>
                        <a14:backgroundMark x1="90888" y1="58398" x2="90888" y2="58398"/>
                        <a14:backgroundMark x1="90070" y1="63086" x2="90070" y2="63086"/>
                        <a14:backgroundMark x1="89603" y1="67676" x2="89603" y2="67676"/>
                        <a14:backgroundMark x1="89252" y1="72070" x2="89252" y2="72070"/>
                        <a14:backgroundMark x1="89252" y1="74609" x2="89252" y2="74609"/>
                        <a14:backgroundMark x1="89136" y1="78320" x2="89252" y2="78809"/>
                        <a14:backgroundMark x1="89252" y1="79883" x2="89252" y2="79883"/>
                        <a14:backgroundMark x1="89136" y1="80176" x2="89136" y2="80176"/>
                        <a14:backgroundMark x1="89136" y1="81250" x2="89136" y2="81250"/>
                        <a14:backgroundMark x1="89136" y1="81250" x2="89136" y2="81250"/>
                        <a14:backgroundMark x1="86799" y1="28027" x2="86799" y2="28027"/>
                        <a14:backgroundMark x1="87617" y1="14453" x2="87617" y2="14453"/>
                        <a14:backgroundMark x1="87266" y1="11230" x2="87266" y2="11230"/>
                        <a14:backgroundMark x1="77103" y1="6836" x2="77103" y2="6836"/>
                        <a14:backgroundMark x1="74299" y1="7031" x2="74299" y2="7031"/>
                        <a14:backgroundMark x1="70327" y1="6348" x2="70327" y2="6348"/>
                        <a14:backgroundMark x1="71495" y1="6836" x2="71495" y2="6836"/>
                        <a14:backgroundMark x1="77336" y1="7324" x2="77336" y2="7324"/>
                        <a14:backgroundMark x1="82827" y1="6738" x2="82827" y2="6738"/>
                        <a14:backgroundMark x1="85514" y1="6738" x2="85514" y2="6738"/>
                        <a14:backgroundMark x1="80374" y1="6445" x2="80374" y2="6445"/>
                        <a14:backgroundMark x1="86449" y1="6738" x2="86449" y2="6738"/>
                        <a14:backgroundMark x1="90654" y1="7422" x2="90654" y2="7422"/>
                        <a14:backgroundMark x1="92290" y1="12402" x2="92290" y2="12402"/>
                        <a14:backgroundMark x1="91589" y1="16309" x2="91589" y2="16309"/>
                        <a14:backgroundMark x1="62150" y1="24316" x2="62150" y2="24316"/>
                        <a14:backgroundMark x1="55374" y1="20117" x2="55374" y2="20117"/>
                        <a14:backgroundMark x1="86332" y1="26758" x2="86332" y2="26758"/>
                        <a14:backgroundMark x1="87967" y1="34961" x2="87967" y2="34961"/>
                        <a14:backgroundMark x1="89603" y1="29785" x2="89603" y2="29785"/>
                        <a14:backgroundMark x1="88668" y1="25195" x2="88668" y2="25195"/>
                        <a14:backgroundMark x1="89136" y1="22559" x2="89136" y2="22559"/>
                        <a14:backgroundMark x1="89953" y1="20117" x2="89953" y2="20117"/>
                        <a14:backgroundMark x1="90070" y1="17090" x2="90070" y2="17090"/>
                        <a14:backgroundMark x1="89953" y1="14844" x2="89953" y2="14844"/>
                        <a14:backgroundMark x1="88668" y1="34180" x2="88435" y2="35449"/>
                        <a14:backgroundMark x1="87850" y1="44238" x2="87850" y2="50195"/>
                        <a14:backgroundMark x1="88902" y1="54199" x2="89252" y2="57031"/>
                        <a14:backgroundMark x1="90070" y1="60254" x2="90421" y2="63379"/>
                        <a14:backgroundMark x1="90421" y1="66504" x2="90654" y2="69922"/>
                        <a14:backgroundMark x1="90654" y1="72754" x2="90654" y2="75098"/>
                        <a14:backgroundMark x1="90654" y1="76660" x2="90421" y2="77832"/>
                        <a14:backgroundMark x1="90304" y1="78516" x2="90304" y2="78516"/>
                        <a14:backgroundMark x1="89720" y1="80371" x2="89720" y2="80371"/>
                        <a14:backgroundMark x1="89720" y1="80664" x2="89720" y2="80664"/>
                        <a14:backgroundMark x1="89720" y1="80664" x2="89720" y2="80664"/>
                        <a14:backgroundMark x1="89486" y1="81055" x2="89486" y2="81055"/>
                        <a14:backgroundMark x1="89486" y1="81055" x2="89486" y2="81055"/>
                        <a14:backgroundMark x1="89252" y1="82227" x2="89252" y2="82227"/>
                        <a14:backgroundMark x1="89252" y1="82617" x2="89252" y2="82617"/>
                        <a14:backgroundMark x1="70561" y1="80859" x2="70561" y2="80859"/>
                        <a14:backgroundMark x1="70561" y1="80859" x2="70561" y2="80859"/>
                        <a14:backgroundMark x1="70561" y1="80566" x2="70561" y2="80566"/>
                        <a14:backgroundMark x1="70911" y1="75293" x2="70911" y2="75293"/>
                        <a14:backgroundMark x1="71379" y1="74121" x2="71379" y2="74121"/>
                        <a14:backgroundMark x1="72196" y1="73145" x2="72196" y2="73145"/>
                        <a14:backgroundMark x1="72897" y1="71875" x2="72897" y2="71875"/>
                        <a14:backgroundMark x1="73364" y1="71777" x2="73364" y2="71777"/>
                        <a14:backgroundMark x1="73481" y1="74805" x2="73715" y2="75488"/>
                        <a14:backgroundMark x1="73715" y1="76660" x2="73715" y2="77637"/>
                        <a14:backgroundMark x1="73715" y1="78809" x2="73715" y2="79297"/>
                        <a14:backgroundMark x1="73715" y1="79688" x2="73715" y2="80176"/>
                        <a14:backgroundMark x1="73715" y1="81934" x2="73715" y2="81934"/>
                        <a14:backgroundMark x1="68692" y1="78516" x2="68692" y2="78516"/>
                        <a14:backgroundMark x1="68107" y1="75586" x2="68107" y2="75586"/>
                        <a14:backgroundMark x1="68575" y1="72461" x2="68575" y2="72461"/>
                        <a14:backgroundMark x1="15304" y1="15430" x2="15304" y2="15430"/>
                        <a14:backgroundMark x1="15304" y1="17773" x2="15304" y2="17773"/>
                        <a14:backgroundMark x1="15421" y1="61719" x2="15421" y2="61719"/>
                        <a14:backgroundMark x1="64603" y1="85547" x2="64603" y2="85547"/>
                        <a14:backgroundMark x1="64252" y1="85254" x2="64252" y2="85254"/>
                        <a14:backgroundMark x1="61682" y1="85742" x2="61682" y2="85742"/>
                        <a14:backgroundMark x1="61215" y1="85645" x2="61215" y2="85645"/>
                        <a14:backgroundMark x1="60631" y1="85352" x2="60631" y2="85352"/>
                        <a14:backgroundMark x1="59813" y1="84961" x2="59813" y2="84961"/>
                        <a14:backgroundMark x1="59346" y1="85254" x2="59346" y2="85254"/>
                        <a14:backgroundMark x1="58645" y1="85547" x2="58645" y2="85547"/>
                        <a14:backgroundMark x1="70911" y1="85352" x2="70911" y2="85352"/>
                        <a14:backgroundMark x1="73715" y1="85059" x2="73715" y2="85059"/>
                        <a14:backgroundMark x1="76168" y1="85254" x2="76168" y2="85254"/>
                        <a14:backgroundMark x1="77453" y1="85352" x2="77453" y2="85352"/>
                        <a14:backgroundMark x1="85514" y1="85645" x2="85514" y2="85645"/>
                        <a14:backgroundMark x1="87150" y1="85352" x2="87150" y2="85352"/>
                        <a14:backgroundMark x1="87967" y1="85059" x2="87967" y2="85059"/>
                        <a14:backgroundMark x1="83411" y1="85254" x2="83411" y2="85254"/>
                        <a14:backgroundMark x1="77804" y1="85059" x2="77804" y2="85059"/>
                        <a14:backgroundMark x1="58645" y1="85254" x2="58645" y2="85254"/>
                        <a14:backgroundMark x1="58294" y1="85059" x2="58294" y2="85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41" y="5256317"/>
            <a:ext cx="1427559" cy="1707734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12800" y="261924"/>
            <a:ext cx="3979970" cy="461665"/>
            <a:chOff x="6575500" y="3106724"/>
            <a:chExt cx="3979970" cy="461665"/>
          </a:xfrm>
        </p:grpSpPr>
        <p:sp>
          <p:nvSpPr>
            <p:cNvPr id="5" name="文本框 4"/>
            <p:cNvSpPr txBox="1"/>
            <p:nvPr/>
          </p:nvSpPr>
          <p:spPr>
            <a:xfrm>
              <a:off x="6985262" y="3106724"/>
              <a:ext cx="3570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</a:rPr>
                <a:t>影响牙齿健康的主要因素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26" t="58311" r="21928" b="18459"/>
            <a:stretch>
              <a:fillRect/>
            </a:stretch>
          </p:blipFill>
          <p:spPr>
            <a:xfrm>
              <a:off x="6575500" y="3106724"/>
              <a:ext cx="409762" cy="461665"/>
            </a:xfrm>
            <a:prstGeom prst="rect">
              <a:avLst/>
            </a:prstGeom>
          </p:spPr>
        </p:pic>
      </p:grp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059238" y="1019623"/>
            <a:ext cx="4219575" cy="936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</a:rPr>
              <a:t>口腔不洁及异物刺激</a:t>
            </a:r>
            <a:endParaRPr lang="zh-CN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059872" y="1956717"/>
            <a:ext cx="3313113" cy="936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</a:rPr>
              <a:t>口腔病菌</a:t>
            </a:r>
            <a:endParaRPr lang="zh-CN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059238" y="3829636"/>
            <a:ext cx="3313112" cy="936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</a:rPr>
              <a:t>身体因素</a:t>
            </a:r>
            <a:endParaRPr lang="zh-CN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059238" y="2893176"/>
            <a:ext cx="4006850" cy="936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+mn-ea"/>
                <a:ea typeface="+mn-ea"/>
              </a:rPr>
              <a:t>牙齿先天排布或脱落</a:t>
            </a:r>
            <a:endParaRPr lang="zh-CN" altLang="en-US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random/>
      </p:transition>
    </mc:Choice>
    <mc:Fallback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5797485" cy="6735451"/>
            <a:chOff x="0" y="0"/>
            <a:chExt cx="5797485" cy="673545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642" b="13677"/>
            <a:stretch>
              <a:fillRect/>
            </a:stretch>
          </p:blipFill>
          <p:spPr>
            <a:xfrm>
              <a:off x="0" y="0"/>
              <a:ext cx="5797485" cy="5920033"/>
            </a:xfrm>
            <a:prstGeom prst="rect">
              <a:avLst/>
            </a:prstGeom>
          </p:spPr>
        </p:pic>
        <p:sp>
          <p:nvSpPr>
            <p:cNvPr id="5" name="椭圆 4"/>
            <p:cNvSpPr/>
            <p:nvPr/>
          </p:nvSpPr>
          <p:spPr>
            <a:xfrm>
              <a:off x="492820" y="6014300"/>
              <a:ext cx="4230009" cy="721151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25000"/>
              </a:schemeClr>
            </a:soli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3" b="95313" l="0" r="96145">
                        <a14:foregroundMark x1="23481" y1="14063" x2="23481" y2="14063"/>
                        <a14:foregroundMark x1="25935" y1="26270" x2="25935" y2="26270"/>
                        <a14:foregroundMark x1="49766" y1="14551" x2="49766" y2="14551"/>
                        <a14:foregroundMark x1="50467" y1="12891" x2="50467" y2="12891"/>
                        <a14:foregroundMark x1="50467" y1="12500" x2="50467" y2="12500"/>
                        <a14:foregroundMark x1="50935" y1="12500" x2="50935" y2="12500"/>
                        <a14:foregroundMark x1="51519" y1="12891" x2="51519" y2="12891"/>
                        <a14:foregroundMark x1="48364" y1="12402" x2="48364" y2="12402"/>
                        <a14:foregroundMark x1="47547" y1="13574" x2="47547" y2="13574"/>
                        <a14:foregroundMark x1="47547" y1="14551" x2="47547" y2="14551"/>
                        <a14:foregroundMark x1="25000" y1="46094" x2="25000" y2="46094"/>
                        <a14:foregroundMark x1="56425" y1="39746" x2="56425" y2="39746"/>
                        <a14:foregroundMark x1="85047" y1="55371" x2="85047" y2="55371"/>
                        <a14:foregroundMark x1="72196" y1="58301" x2="72196" y2="58301"/>
                        <a14:foregroundMark x1="52453" y1="45117" x2="52453" y2="45117"/>
                        <a14:foregroundMark x1="59696" y1="44629" x2="59696" y2="44629"/>
                        <a14:foregroundMark x1="42056" y1="29395" x2="42056" y2="29395"/>
                        <a14:foregroundMark x1="53388" y1="19824" x2="53388" y2="19824"/>
                        <a14:foregroundMark x1="21028" y1="9375" x2="21028" y2="9375"/>
                        <a14:foregroundMark x1="21846" y1="31348" x2="21846" y2="31348"/>
                        <a14:foregroundMark x1="30374" y1="42383" x2="30374" y2="42383"/>
                        <a14:foregroundMark x1="88785" y1="21582" x2="88785" y2="21582"/>
                        <a14:foregroundMark x1="60981" y1="9082" x2="60981" y2="9082"/>
                        <a14:foregroundMark x1="73715" y1="18945" x2="73715" y2="18945"/>
                        <a14:foregroundMark x1="75000" y1="67383" x2="75000" y2="67383"/>
                        <a14:backgroundMark x1="33061" y1="16211" x2="33061" y2="16211"/>
                        <a14:backgroundMark x1="31542" y1="24219" x2="31542" y2="24219"/>
                        <a14:backgroundMark x1="36449" y1="22949" x2="36449" y2="22949"/>
                        <a14:backgroundMark x1="39136" y1="17188" x2="39136" y2="17188"/>
                        <a14:backgroundMark x1="34813" y1="15918" x2="34813" y2="15918"/>
                        <a14:backgroundMark x1="32360" y1="16797" x2="32360" y2="16797"/>
                        <a14:backgroundMark x1="32360" y1="20605" x2="32360" y2="20605"/>
                        <a14:backgroundMark x1="31776" y1="23828" x2="31776" y2="23828"/>
                        <a14:backgroundMark x1="31893" y1="22852" x2="31893" y2="22852"/>
                        <a14:backgroundMark x1="31893" y1="21973" x2="31893" y2="21973"/>
                        <a14:backgroundMark x1="32593" y1="20215" x2="32593" y2="20215"/>
                        <a14:backgroundMark x1="32243" y1="17578" x2="32243" y2="17578"/>
                        <a14:backgroundMark x1="32243" y1="17578" x2="32243" y2="17578"/>
                        <a14:backgroundMark x1="32243" y1="17480" x2="32243" y2="17480"/>
                        <a14:backgroundMark x1="32243" y1="18457" x2="32243" y2="18457"/>
                        <a14:backgroundMark x1="32243" y1="19629" x2="32243" y2="19629"/>
                        <a14:backgroundMark x1="32243" y1="20215" x2="32243" y2="20215"/>
                        <a14:backgroundMark x1="32243" y1="19336" x2="32243" y2="19336"/>
                        <a14:backgroundMark x1="32710" y1="18555" x2="32710" y2="18555"/>
                        <a14:backgroundMark x1="35631" y1="17188" x2="35631" y2="17188"/>
                        <a14:backgroundMark x1="37033" y1="16797" x2="37033" y2="16797"/>
                        <a14:backgroundMark x1="37033" y1="16602" x2="37033" y2="16602"/>
                        <a14:backgroundMark x1="36332" y1="16211" x2="36332" y2="16211"/>
                        <a14:backgroundMark x1="37500" y1="16602" x2="38201" y2="17090"/>
                        <a14:backgroundMark x1="39136" y1="17578" x2="39136" y2="17578"/>
                        <a14:backgroundMark x1="39603" y1="18848" x2="39603" y2="18848"/>
                        <a14:backgroundMark x1="39019" y1="20313" x2="38318" y2="21484"/>
                        <a14:backgroundMark x1="37850" y1="22852" x2="37500" y2="23633"/>
                        <a14:backgroundMark x1="39953" y1="18652" x2="39953" y2="18652"/>
                        <a14:backgroundMark x1="38201" y1="21191" x2="37850" y2="21875"/>
                        <a14:backgroundMark x1="36799" y1="23047" x2="36215" y2="24219"/>
                        <a14:backgroundMark x1="36215" y1="24512" x2="35981" y2="24902"/>
                        <a14:backgroundMark x1="22547" y1="9473" x2="22547" y2="9473"/>
                        <a14:backgroundMark x1="21495" y1="10547" x2="21495" y2="10547"/>
                        <a14:backgroundMark x1="20561" y1="11035" x2="20561" y2="11035"/>
                        <a14:backgroundMark x1="18925" y1="11035" x2="18925" y2="11035"/>
                        <a14:backgroundMark x1="17056" y1="11035" x2="17056" y2="11035"/>
                        <a14:backgroundMark x1="16472" y1="11035" x2="16472" y2="11035"/>
                        <a14:backgroundMark x1="17874" y1="11035" x2="17874" y2="11035"/>
                        <a14:backgroundMark x1="19393" y1="11719" x2="19393" y2="11719"/>
                        <a14:backgroundMark x1="20327" y1="12891" x2="20911" y2="14063"/>
                        <a14:backgroundMark x1="21262" y1="16211" x2="21379" y2="17285"/>
                        <a14:backgroundMark x1="21379" y1="19531" x2="21262" y2="21191"/>
                        <a14:backgroundMark x1="20911" y1="22266" x2="20911" y2="22266"/>
                        <a14:backgroundMark x1="20911" y1="22363" x2="20911" y2="22363"/>
                        <a14:backgroundMark x1="20561" y1="22363" x2="20093" y2="22949"/>
                        <a14:backgroundMark x1="19042" y1="24609" x2="19042" y2="25195"/>
                        <a14:backgroundMark x1="19042" y1="26367" x2="18925" y2="27246"/>
                        <a14:backgroundMark x1="18692" y1="28223" x2="18692" y2="29395"/>
                        <a14:backgroundMark x1="18458" y1="30762" x2="18458" y2="32129"/>
                        <a14:backgroundMark x1="18458" y1="33496" x2="18575" y2="34375"/>
                        <a14:backgroundMark x1="19276" y1="36133" x2="19509" y2="37402"/>
                        <a14:backgroundMark x1="19509" y1="37891" x2="19509" y2="38477"/>
                        <a14:backgroundMark x1="19509" y1="39160" x2="19276" y2="40430"/>
                        <a14:backgroundMark x1="19042" y1="41504" x2="19042" y2="42578"/>
                        <a14:backgroundMark x1="19042" y1="43848" x2="19042" y2="44629"/>
                        <a14:backgroundMark x1="19042" y1="44824" x2="19042" y2="45215"/>
                        <a14:backgroundMark x1="19042" y1="46289" x2="19042" y2="47461"/>
                        <a14:backgroundMark x1="19042" y1="48828" x2="19042" y2="48828"/>
                        <a14:backgroundMark x1="19042" y1="49512" x2="19042" y2="49512"/>
                        <a14:backgroundMark x1="19042" y1="51953" x2="19042" y2="51953"/>
                        <a14:backgroundMark x1="18575" y1="53711" x2="18575" y2="53711"/>
                        <a14:backgroundMark x1="18107" y1="55566" x2="18107" y2="55957"/>
                        <a14:backgroundMark x1="17874" y1="57227" x2="17757" y2="58301"/>
                        <a14:backgroundMark x1="17407" y1="59668" x2="17407" y2="59668"/>
                        <a14:backgroundMark x1="17407" y1="60449" x2="17407" y2="60449"/>
                        <a14:backgroundMark x1="17407" y1="61328" x2="17407" y2="61328"/>
                        <a14:backgroundMark x1="17290" y1="61719" x2="17290" y2="61719"/>
                        <a14:backgroundMark x1="17757" y1="62012" x2="17757" y2="62012"/>
                        <a14:backgroundMark x1="26636" y1="49609" x2="26636" y2="49609"/>
                        <a14:backgroundMark x1="31542" y1="47559" x2="31542" y2="47559"/>
                        <a14:backgroundMark x1="37500" y1="43750" x2="37500" y2="43750"/>
                        <a14:backgroundMark x1="33762" y1="47168" x2="34229" y2="47266"/>
                        <a14:backgroundMark x1="36332" y1="47852" x2="37033" y2="48145"/>
                        <a14:backgroundMark x1="38201" y1="48633" x2="38668" y2="48926"/>
                        <a14:backgroundMark x1="39953" y1="49219" x2="40421" y2="49512"/>
                        <a14:backgroundMark x1="41121" y1="49805" x2="41706" y2="50195"/>
                        <a14:backgroundMark x1="42056" y1="50195" x2="42056" y2="50195"/>
                        <a14:backgroundMark x1="40421" y1="49316" x2="40421" y2="49316"/>
                        <a14:backgroundMark x1="34579" y1="48535" x2="34579" y2="48535"/>
                        <a14:backgroundMark x1="29089" y1="47656" x2="29089" y2="47656"/>
                        <a14:backgroundMark x1="27103" y1="42383" x2="27103" y2="42383"/>
                        <a14:backgroundMark x1="24533" y1="39746" x2="24533" y2="39746"/>
                        <a14:backgroundMark x1="23131" y1="37500" x2="23131" y2="37500"/>
                        <a14:backgroundMark x1="23481" y1="35059" x2="23481" y2="35059"/>
                        <a14:backgroundMark x1="26986" y1="33301" x2="26986" y2="33301"/>
                        <a14:backgroundMark x1="30724" y1="31445" x2="30724" y2="31445"/>
                        <a14:backgroundMark x1="31425" y1="30957" x2="31425" y2="30957"/>
                        <a14:backgroundMark x1="33762" y1="28711" x2="33762" y2="28711"/>
                        <a14:backgroundMark x1="33411" y1="25586" x2="33178" y2="25195"/>
                        <a14:backgroundMark x1="29089" y1="19238" x2="29089" y2="19238"/>
                        <a14:backgroundMark x1="28621" y1="15430" x2="28621" y2="15430"/>
                        <a14:backgroundMark x1="30374" y1="11914" x2="30374" y2="11914"/>
                        <a14:backgroundMark x1="35514" y1="10352" x2="35514" y2="10352"/>
                        <a14:backgroundMark x1="39603" y1="9375" x2="39603" y2="9375"/>
                        <a14:backgroundMark x1="43692" y1="19336" x2="43692" y2="19336"/>
                        <a14:backgroundMark x1="48131" y1="23047" x2="48131" y2="23047"/>
                        <a14:backgroundMark x1="49299" y1="24902" x2="49650" y2="25391"/>
                        <a14:backgroundMark x1="49650" y1="26758" x2="49650" y2="26758"/>
                        <a14:backgroundMark x1="48832" y1="25684" x2="48014" y2="24707"/>
                        <a14:backgroundMark x1="45678" y1="22656" x2="44393" y2="21875"/>
                        <a14:backgroundMark x1="41238" y1="20313" x2="41238" y2="20313"/>
                        <a14:backgroundMark x1="41121" y1="20215" x2="41121" y2="20215"/>
                        <a14:backgroundMark x1="41706" y1="20215" x2="41706" y2="20215"/>
                        <a14:backgroundMark x1="42407" y1="20215" x2="41939" y2="19141"/>
                        <a14:backgroundMark x1="41939" y1="18848" x2="41939" y2="18848"/>
                        <a14:backgroundMark x1="42290" y1="19141" x2="45327" y2="21875"/>
                        <a14:backgroundMark x1="47897" y1="25000" x2="48131" y2="26758"/>
                        <a14:backgroundMark x1="48131" y1="28223" x2="48131" y2="29297"/>
                        <a14:backgroundMark x1="48131" y1="31250" x2="48131" y2="33008"/>
                        <a14:backgroundMark x1="48131" y1="33789" x2="48014" y2="35645"/>
                        <a14:backgroundMark x1="47897" y1="36133" x2="47897" y2="36133"/>
                        <a14:backgroundMark x1="47664" y1="36523" x2="47664" y2="36523"/>
                        <a14:backgroundMark x1="47664" y1="37207" x2="47664" y2="38477"/>
                        <a14:backgroundMark x1="48014" y1="40723" x2="48014" y2="41602"/>
                        <a14:backgroundMark x1="47664" y1="42480" x2="47079" y2="43457"/>
                        <a14:backgroundMark x1="46729" y1="44531" x2="46495" y2="46582"/>
                        <a14:backgroundMark x1="46729" y1="47266" x2="46729" y2="47266"/>
                        <a14:backgroundMark x1="50350" y1="47559" x2="51519" y2="47656"/>
                        <a14:backgroundMark x1="54439" y1="47559" x2="54439" y2="47559"/>
                        <a14:backgroundMark x1="57243" y1="47852" x2="57243" y2="47852"/>
                        <a14:backgroundMark x1="58411" y1="48145" x2="58879" y2="48340"/>
                        <a14:backgroundMark x1="60631" y1="48633" x2="61215" y2="48828"/>
                        <a14:backgroundMark x1="63785" y1="49512" x2="63785" y2="49512"/>
                        <a14:backgroundMark x1="63902" y1="49512" x2="63902" y2="49512"/>
                        <a14:backgroundMark x1="65771" y1="49512" x2="65771" y2="49512"/>
                        <a14:backgroundMark x1="66238" y1="49805" x2="66939" y2="50293"/>
                        <a14:backgroundMark x1="68107" y1="50977" x2="68107" y2="50977"/>
                        <a14:backgroundMark x1="68341" y1="51563" x2="68341" y2="51563"/>
                        <a14:backgroundMark x1="69276" y1="54297" x2="69509" y2="56348"/>
                        <a14:backgroundMark x1="70210" y1="59277" x2="70210" y2="59668"/>
                        <a14:backgroundMark x1="70561" y1="62305" x2="70561" y2="62305"/>
                        <a14:backgroundMark x1="70678" y1="62500" x2="70678" y2="62500"/>
                        <a14:backgroundMark x1="70327" y1="63672" x2="70327" y2="63672"/>
                        <a14:backgroundMark x1="70561" y1="64648" x2="70561" y2="64648"/>
                        <a14:backgroundMark x1="70678" y1="64844" x2="70678" y2="64844"/>
                        <a14:backgroundMark x1="70911" y1="65039" x2="70911" y2="65039"/>
                        <a14:backgroundMark x1="70911" y1="65039" x2="70911" y2="65039"/>
                        <a14:backgroundMark x1="70911" y1="65039" x2="70911" y2="65039"/>
                        <a14:backgroundMark x1="70911" y1="65137" x2="70911" y2="65137"/>
                        <a14:backgroundMark x1="70911" y1="65332" x2="70911" y2="65332"/>
                        <a14:backgroundMark x1="70911" y1="65332" x2="70911" y2="65332"/>
                        <a14:backgroundMark x1="70911" y1="65332" x2="70911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0911" y1="66016" x2="70911" y2="66016"/>
                        <a14:backgroundMark x1="70678" y1="66113" x2="70678" y2="66113"/>
                        <a14:backgroundMark x1="70678" y1="66113" x2="70678" y2="66113"/>
                        <a14:backgroundMark x1="72313" y1="61426" x2="72313" y2="61426"/>
                        <a14:backgroundMark x1="73014" y1="60059" x2="73014" y2="59473"/>
                        <a14:backgroundMark x1="73949" y1="57031" x2="74182" y2="56250"/>
                        <a14:backgroundMark x1="74533" y1="54883" x2="74533" y2="54004"/>
                        <a14:backgroundMark x1="73832" y1="52344" x2="73832" y2="52344"/>
                        <a14:backgroundMark x1="73014" y1="50684" x2="72664" y2="50293"/>
                        <a14:backgroundMark x1="71495" y1="48535" x2="71028" y2="48242"/>
                        <a14:backgroundMark x1="69393" y1="46484" x2="69393" y2="46484"/>
                        <a14:backgroundMark x1="64252" y1="36426" x2="63668" y2="35449"/>
                        <a14:backgroundMark x1="60514" y1="29785" x2="60397" y2="29297"/>
                        <a14:backgroundMark x1="59229" y1="24609" x2="58995" y2="23926"/>
                        <a14:backgroundMark x1="58879" y1="18945" x2="58879" y2="18945"/>
                        <a14:backgroundMark x1="58645" y1="14160" x2="58645" y2="14160"/>
                        <a14:backgroundMark x1="62033" y1="11133" x2="62033" y2="11133"/>
                        <a14:backgroundMark x1="63668" y1="9375" x2="63668" y2="9375"/>
                        <a14:backgroundMark x1="65654" y1="8008" x2="65654" y2="8008"/>
                        <a14:backgroundMark x1="66589" y1="7715" x2="66589" y2="7715"/>
                        <a14:backgroundMark x1="87500" y1="18945" x2="87500" y2="18945"/>
                        <a14:backgroundMark x1="87266" y1="35352" x2="87266" y2="35352"/>
                        <a14:backgroundMark x1="89486" y1="40234" x2="89486" y2="40234"/>
                        <a14:backgroundMark x1="90654" y1="47656" x2="90771" y2="48145"/>
                        <a14:backgroundMark x1="90888" y1="58398" x2="90888" y2="58398"/>
                        <a14:backgroundMark x1="90070" y1="63086" x2="90070" y2="63086"/>
                        <a14:backgroundMark x1="89603" y1="67676" x2="89603" y2="67676"/>
                        <a14:backgroundMark x1="89252" y1="72070" x2="89252" y2="72070"/>
                        <a14:backgroundMark x1="89252" y1="74609" x2="89252" y2="74609"/>
                        <a14:backgroundMark x1="89136" y1="78320" x2="89252" y2="78809"/>
                        <a14:backgroundMark x1="89252" y1="79883" x2="89252" y2="79883"/>
                        <a14:backgroundMark x1="89136" y1="80176" x2="89136" y2="80176"/>
                        <a14:backgroundMark x1="89136" y1="81250" x2="89136" y2="81250"/>
                        <a14:backgroundMark x1="89136" y1="81250" x2="89136" y2="81250"/>
                        <a14:backgroundMark x1="86799" y1="28027" x2="86799" y2="28027"/>
                        <a14:backgroundMark x1="87617" y1="14453" x2="87617" y2="14453"/>
                        <a14:backgroundMark x1="87266" y1="11230" x2="87266" y2="11230"/>
                        <a14:backgroundMark x1="77103" y1="6836" x2="77103" y2="6836"/>
                        <a14:backgroundMark x1="74299" y1="7031" x2="74299" y2="7031"/>
                        <a14:backgroundMark x1="70327" y1="6348" x2="70327" y2="6348"/>
                        <a14:backgroundMark x1="71495" y1="6836" x2="71495" y2="6836"/>
                        <a14:backgroundMark x1="77336" y1="7324" x2="77336" y2="7324"/>
                        <a14:backgroundMark x1="82827" y1="6738" x2="82827" y2="6738"/>
                        <a14:backgroundMark x1="85514" y1="6738" x2="85514" y2="6738"/>
                        <a14:backgroundMark x1="80374" y1="6445" x2="80374" y2="6445"/>
                        <a14:backgroundMark x1="86449" y1="6738" x2="86449" y2="6738"/>
                        <a14:backgroundMark x1="90654" y1="7422" x2="90654" y2="7422"/>
                        <a14:backgroundMark x1="92290" y1="12402" x2="92290" y2="12402"/>
                        <a14:backgroundMark x1="91589" y1="16309" x2="91589" y2="16309"/>
                        <a14:backgroundMark x1="62150" y1="24316" x2="62150" y2="24316"/>
                        <a14:backgroundMark x1="55374" y1="20117" x2="55374" y2="20117"/>
                        <a14:backgroundMark x1="86332" y1="26758" x2="86332" y2="26758"/>
                        <a14:backgroundMark x1="87967" y1="34961" x2="87967" y2="34961"/>
                        <a14:backgroundMark x1="89603" y1="29785" x2="89603" y2="29785"/>
                        <a14:backgroundMark x1="88668" y1="25195" x2="88668" y2="25195"/>
                        <a14:backgroundMark x1="89136" y1="22559" x2="89136" y2="22559"/>
                        <a14:backgroundMark x1="89953" y1="20117" x2="89953" y2="20117"/>
                        <a14:backgroundMark x1="90070" y1="17090" x2="90070" y2="17090"/>
                        <a14:backgroundMark x1="89953" y1="14844" x2="89953" y2="14844"/>
                        <a14:backgroundMark x1="88668" y1="34180" x2="88435" y2="35449"/>
                        <a14:backgroundMark x1="87850" y1="44238" x2="87850" y2="50195"/>
                        <a14:backgroundMark x1="88902" y1="54199" x2="89252" y2="57031"/>
                        <a14:backgroundMark x1="90070" y1="60254" x2="90421" y2="63379"/>
                        <a14:backgroundMark x1="90421" y1="66504" x2="90654" y2="69922"/>
                        <a14:backgroundMark x1="90654" y1="72754" x2="90654" y2="75098"/>
                        <a14:backgroundMark x1="90654" y1="76660" x2="90421" y2="77832"/>
                        <a14:backgroundMark x1="90304" y1="78516" x2="90304" y2="78516"/>
                        <a14:backgroundMark x1="89720" y1="80371" x2="89720" y2="80371"/>
                        <a14:backgroundMark x1="89720" y1="80664" x2="89720" y2="80664"/>
                        <a14:backgroundMark x1="89720" y1="80664" x2="89720" y2="80664"/>
                        <a14:backgroundMark x1="89486" y1="81055" x2="89486" y2="81055"/>
                        <a14:backgroundMark x1="89486" y1="81055" x2="89486" y2="81055"/>
                        <a14:backgroundMark x1="89252" y1="82227" x2="89252" y2="82227"/>
                        <a14:backgroundMark x1="89252" y1="82617" x2="89252" y2="82617"/>
                        <a14:backgroundMark x1="70561" y1="80859" x2="70561" y2="80859"/>
                        <a14:backgroundMark x1="70561" y1="80859" x2="70561" y2="80859"/>
                        <a14:backgroundMark x1="70561" y1="80566" x2="70561" y2="80566"/>
                        <a14:backgroundMark x1="70911" y1="75293" x2="70911" y2="75293"/>
                        <a14:backgroundMark x1="71379" y1="74121" x2="71379" y2="74121"/>
                        <a14:backgroundMark x1="72196" y1="73145" x2="72196" y2="73145"/>
                        <a14:backgroundMark x1="72897" y1="71875" x2="72897" y2="71875"/>
                        <a14:backgroundMark x1="73364" y1="71777" x2="73364" y2="71777"/>
                        <a14:backgroundMark x1="73481" y1="74805" x2="73715" y2="75488"/>
                        <a14:backgroundMark x1="73715" y1="76660" x2="73715" y2="77637"/>
                        <a14:backgroundMark x1="73715" y1="78809" x2="73715" y2="79297"/>
                        <a14:backgroundMark x1="73715" y1="79688" x2="73715" y2="80176"/>
                        <a14:backgroundMark x1="73715" y1="81934" x2="73715" y2="81934"/>
                        <a14:backgroundMark x1="68692" y1="78516" x2="68692" y2="78516"/>
                        <a14:backgroundMark x1="68107" y1="75586" x2="68107" y2="75586"/>
                        <a14:backgroundMark x1="68575" y1="72461" x2="68575" y2="72461"/>
                        <a14:backgroundMark x1="15304" y1="15430" x2="15304" y2="15430"/>
                        <a14:backgroundMark x1="15304" y1="17773" x2="15304" y2="17773"/>
                        <a14:backgroundMark x1="15421" y1="61719" x2="15421" y2="61719"/>
                        <a14:backgroundMark x1="64603" y1="85547" x2="64603" y2="85547"/>
                        <a14:backgroundMark x1="64252" y1="85254" x2="64252" y2="85254"/>
                        <a14:backgroundMark x1="61682" y1="85742" x2="61682" y2="85742"/>
                        <a14:backgroundMark x1="61215" y1="85645" x2="61215" y2="85645"/>
                        <a14:backgroundMark x1="60631" y1="85352" x2="60631" y2="85352"/>
                        <a14:backgroundMark x1="59813" y1="84961" x2="59813" y2="84961"/>
                        <a14:backgroundMark x1="59346" y1="85254" x2="59346" y2="85254"/>
                        <a14:backgroundMark x1="58645" y1="85547" x2="58645" y2="85547"/>
                        <a14:backgroundMark x1="70911" y1="85352" x2="70911" y2="85352"/>
                        <a14:backgroundMark x1="73715" y1="85059" x2="73715" y2="85059"/>
                        <a14:backgroundMark x1="76168" y1="85254" x2="76168" y2="85254"/>
                        <a14:backgroundMark x1="77453" y1="85352" x2="77453" y2="85352"/>
                        <a14:backgroundMark x1="85514" y1="85645" x2="85514" y2="85645"/>
                        <a14:backgroundMark x1="87150" y1="85352" x2="87150" y2="85352"/>
                        <a14:backgroundMark x1="87967" y1="85059" x2="87967" y2="85059"/>
                        <a14:backgroundMark x1="83411" y1="85254" x2="83411" y2="85254"/>
                        <a14:backgroundMark x1="77804" y1="85059" x2="77804" y2="85059"/>
                        <a14:backgroundMark x1="58645" y1="85254" x2="58645" y2="85254"/>
                        <a14:backgroundMark x1="58294" y1="85059" x2="58294" y2="85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122549"/>
            <a:ext cx="5732859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718544" y="2579309"/>
            <a:ext cx="4359462" cy="521970"/>
            <a:chOff x="6575500" y="6007039"/>
            <a:chExt cx="4359462" cy="521970"/>
          </a:xfrm>
        </p:grpSpPr>
        <p:sp>
          <p:nvSpPr>
            <p:cNvPr id="12" name="文本框 11"/>
            <p:cNvSpPr txBox="1"/>
            <p:nvPr/>
          </p:nvSpPr>
          <p:spPr>
            <a:xfrm>
              <a:off x="6985262" y="6007039"/>
              <a:ext cx="394970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</a:rPr>
                <a:t>第四部分  如何护理牙齿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26" t="58311" r="21928" b="18459"/>
            <a:stretch>
              <a:fillRect/>
            </a:stretch>
          </p:blipFill>
          <p:spPr>
            <a:xfrm>
              <a:off x="6575500" y="6007039"/>
              <a:ext cx="409762" cy="46166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random/>
      </p:transition>
    </mc:Choice>
    <mc:Fallback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1452"/>
            <a:ext cx="1016000" cy="12465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3" b="95313" l="0" r="96145">
                        <a14:foregroundMark x1="23481" y1="14063" x2="23481" y2="14063"/>
                        <a14:foregroundMark x1="25935" y1="26270" x2="25935" y2="26270"/>
                        <a14:foregroundMark x1="49766" y1="14551" x2="49766" y2="14551"/>
                        <a14:foregroundMark x1="50467" y1="12891" x2="50467" y2="12891"/>
                        <a14:foregroundMark x1="50467" y1="12500" x2="50467" y2="12500"/>
                        <a14:foregroundMark x1="50935" y1="12500" x2="50935" y2="12500"/>
                        <a14:foregroundMark x1="51519" y1="12891" x2="51519" y2="12891"/>
                        <a14:foregroundMark x1="48364" y1="12402" x2="48364" y2="12402"/>
                        <a14:foregroundMark x1="47547" y1="13574" x2="47547" y2="13574"/>
                        <a14:foregroundMark x1="47547" y1="14551" x2="47547" y2="14551"/>
                        <a14:foregroundMark x1="25000" y1="46094" x2="25000" y2="46094"/>
                        <a14:foregroundMark x1="56425" y1="39746" x2="56425" y2="39746"/>
                        <a14:foregroundMark x1="85047" y1="55371" x2="85047" y2="55371"/>
                        <a14:foregroundMark x1="72196" y1="58301" x2="72196" y2="58301"/>
                        <a14:foregroundMark x1="52453" y1="45117" x2="52453" y2="45117"/>
                        <a14:foregroundMark x1="59696" y1="44629" x2="59696" y2="44629"/>
                        <a14:foregroundMark x1="42056" y1="29395" x2="42056" y2="29395"/>
                        <a14:foregroundMark x1="53388" y1="19824" x2="53388" y2="19824"/>
                        <a14:foregroundMark x1="21028" y1="9375" x2="21028" y2="9375"/>
                        <a14:foregroundMark x1="21846" y1="31348" x2="21846" y2="31348"/>
                        <a14:foregroundMark x1="30374" y1="42383" x2="30374" y2="42383"/>
                        <a14:foregroundMark x1="88785" y1="21582" x2="88785" y2="21582"/>
                        <a14:foregroundMark x1="60981" y1="9082" x2="60981" y2="9082"/>
                        <a14:foregroundMark x1="73715" y1="18945" x2="73715" y2="18945"/>
                        <a14:foregroundMark x1="75000" y1="67383" x2="75000" y2="67383"/>
                        <a14:backgroundMark x1="33061" y1="16211" x2="33061" y2="16211"/>
                        <a14:backgroundMark x1="31542" y1="24219" x2="31542" y2="24219"/>
                        <a14:backgroundMark x1="36449" y1="22949" x2="36449" y2="22949"/>
                        <a14:backgroundMark x1="39136" y1="17188" x2="39136" y2="17188"/>
                        <a14:backgroundMark x1="34813" y1="15918" x2="34813" y2="15918"/>
                        <a14:backgroundMark x1="32360" y1="16797" x2="32360" y2="16797"/>
                        <a14:backgroundMark x1="32360" y1="20605" x2="32360" y2="20605"/>
                        <a14:backgroundMark x1="31776" y1="23828" x2="31776" y2="23828"/>
                        <a14:backgroundMark x1="31893" y1="22852" x2="31893" y2="22852"/>
                        <a14:backgroundMark x1="31893" y1="21973" x2="31893" y2="21973"/>
                        <a14:backgroundMark x1="32593" y1="20215" x2="32593" y2="20215"/>
                        <a14:backgroundMark x1="32243" y1="17578" x2="32243" y2="17578"/>
                        <a14:backgroundMark x1="32243" y1="17578" x2="32243" y2="17578"/>
                        <a14:backgroundMark x1="32243" y1="17480" x2="32243" y2="17480"/>
                        <a14:backgroundMark x1="32243" y1="18457" x2="32243" y2="18457"/>
                        <a14:backgroundMark x1="32243" y1="19629" x2="32243" y2="19629"/>
                        <a14:backgroundMark x1="32243" y1="20215" x2="32243" y2="20215"/>
                        <a14:backgroundMark x1="32243" y1="19336" x2="32243" y2="19336"/>
                        <a14:backgroundMark x1="32710" y1="18555" x2="32710" y2="18555"/>
                        <a14:backgroundMark x1="35631" y1="17188" x2="35631" y2="17188"/>
                        <a14:backgroundMark x1="37033" y1="16797" x2="37033" y2="16797"/>
                        <a14:backgroundMark x1="37033" y1="16602" x2="37033" y2="16602"/>
                        <a14:backgroundMark x1="36332" y1="16211" x2="36332" y2="16211"/>
                        <a14:backgroundMark x1="37500" y1="16602" x2="38201" y2="17090"/>
                        <a14:backgroundMark x1="39136" y1="17578" x2="39136" y2="17578"/>
                        <a14:backgroundMark x1="39603" y1="18848" x2="39603" y2="18848"/>
                        <a14:backgroundMark x1="39019" y1="20313" x2="38318" y2="21484"/>
                        <a14:backgroundMark x1="37850" y1="22852" x2="37500" y2="23633"/>
                        <a14:backgroundMark x1="39953" y1="18652" x2="39953" y2="18652"/>
                        <a14:backgroundMark x1="38201" y1="21191" x2="37850" y2="21875"/>
                        <a14:backgroundMark x1="36799" y1="23047" x2="36215" y2="24219"/>
                        <a14:backgroundMark x1="36215" y1="24512" x2="35981" y2="24902"/>
                        <a14:backgroundMark x1="22547" y1="9473" x2="22547" y2="9473"/>
                        <a14:backgroundMark x1="21495" y1="10547" x2="21495" y2="10547"/>
                        <a14:backgroundMark x1="20561" y1="11035" x2="20561" y2="11035"/>
                        <a14:backgroundMark x1="18925" y1="11035" x2="18925" y2="11035"/>
                        <a14:backgroundMark x1="17056" y1="11035" x2="17056" y2="11035"/>
                        <a14:backgroundMark x1="16472" y1="11035" x2="16472" y2="11035"/>
                        <a14:backgroundMark x1="17874" y1="11035" x2="17874" y2="11035"/>
                        <a14:backgroundMark x1="19393" y1="11719" x2="19393" y2="11719"/>
                        <a14:backgroundMark x1="20327" y1="12891" x2="20911" y2="14063"/>
                        <a14:backgroundMark x1="21262" y1="16211" x2="21379" y2="17285"/>
                        <a14:backgroundMark x1="21379" y1="19531" x2="21262" y2="21191"/>
                        <a14:backgroundMark x1="20911" y1="22266" x2="20911" y2="22266"/>
                        <a14:backgroundMark x1="20911" y1="22363" x2="20911" y2="22363"/>
                        <a14:backgroundMark x1="20561" y1="22363" x2="20093" y2="22949"/>
                        <a14:backgroundMark x1="19042" y1="24609" x2="19042" y2="25195"/>
                        <a14:backgroundMark x1="19042" y1="26367" x2="18925" y2="27246"/>
                        <a14:backgroundMark x1="18692" y1="28223" x2="18692" y2="29395"/>
                        <a14:backgroundMark x1="18458" y1="30762" x2="18458" y2="32129"/>
                        <a14:backgroundMark x1="18458" y1="33496" x2="18575" y2="34375"/>
                        <a14:backgroundMark x1="19276" y1="36133" x2="19509" y2="37402"/>
                        <a14:backgroundMark x1="19509" y1="37891" x2="19509" y2="38477"/>
                        <a14:backgroundMark x1="19509" y1="39160" x2="19276" y2="40430"/>
                        <a14:backgroundMark x1="19042" y1="41504" x2="19042" y2="42578"/>
                        <a14:backgroundMark x1="19042" y1="43848" x2="19042" y2="44629"/>
                        <a14:backgroundMark x1="19042" y1="44824" x2="19042" y2="45215"/>
                        <a14:backgroundMark x1="19042" y1="46289" x2="19042" y2="47461"/>
                        <a14:backgroundMark x1="19042" y1="48828" x2="19042" y2="48828"/>
                        <a14:backgroundMark x1="19042" y1="49512" x2="19042" y2="49512"/>
                        <a14:backgroundMark x1="19042" y1="51953" x2="19042" y2="51953"/>
                        <a14:backgroundMark x1="18575" y1="53711" x2="18575" y2="53711"/>
                        <a14:backgroundMark x1="18107" y1="55566" x2="18107" y2="55957"/>
                        <a14:backgroundMark x1="17874" y1="57227" x2="17757" y2="58301"/>
                        <a14:backgroundMark x1="17407" y1="59668" x2="17407" y2="59668"/>
                        <a14:backgroundMark x1="17407" y1="60449" x2="17407" y2="60449"/>
                        <a14:backgroundMark x1="17407" y1="61328" x2="17407" y2="61328"/>
                        <a14:backgroundMark x1="17290" y1="61719" x2="17290" y2="61719"/>
                        <a14:backgroundMark x1="17757" y1="62012" x2="17757" y2="62012"/>
                        <a14:backgroundMark x1="26636" y1="49609" x2="26636" y2="49609"/>
                        <a14:backgroundMark x1="31542" y1="47559" x2="31542" y2="47559"/>
                        <a14:backgroundMark x1="37500" y1="43750" x2="37500" y2="43750"/>
                        <a14:backgroundMark x1="33762" y1="47168" x2="34229" y2="47266"/>
                        <a14:backgroundMark x1="36332" y1="47852" x2="37033" y2="48145"/>
                        <a14:backgroundMark x1="38201" y1="48633" x2="38668" y2="48926"/>
                        <a14:backgroundMark x1="39953" y1="49219" x2="40421" y2="49512"/>
                        <a14:backgroundMark x1="41121" y1="49805" x2="41706" y2="50195"/>
                        <a14:backgroundMark x1="42056" y1="50195" x2="42056" y2="50195"/>
                        <a14:backgroundMark x1="40421" y1="49316" x2="40421" y2="49316"/>
                        <a14:backgroundMark x1="34579" y1="48535" x2="34579" y2="48535"/>
                        <a14:backgroundMark x1="29089" y1="47656" x2="29089" y2="47656"/>
                        <a14:backgroundMark x1="27103" y1="42383" x2="27103" y2="42383"/>
                        <a14:backgroundMark x1="24533" y1="39746" x2="24533" y2="39746"/>
                        <a14:backgroundMark x1="23131" y1="37500" x2="23131" y2="37500"/>
                        <a14:backgroundMark x1="23481" y1="35059" x2="23481" y2="35059"/>
                        <a14:backgroundMark x1="26986" y1="33301" x2="26986" y2="33301"/>
                        <a14:backgroundMark x1="30724" y1="31445" x2="30724" y2="31445"/>
                        <a14:backgroundMark x1="31425" y1="30957" x2="31425" y2="30957"/>
                        <a14:backgroundMark x1="33762" y1="28711" x2="33762" y2="28711"/>
                        <a14:backgroundMark x1="33411" y1="25586" x2="33178" y2="25195"/>
                        <a14:backgroundMark x1="29089" y1="19238" x2="29089" y2="19238"/>
                        <a14:backgroundMark x1="28621" y1="15430" x2="28621" y2="15430"/>
                        <a14:backgroundMark x1="30374" y1="11914" x2="30374" y2="11914"/>
                        <a14:backgroundMark x1="35514" y1="10352" x2="35514" y2="10352"/>
                        <a14:backgroundMark x1="39603" y1="9375" x2="39603" y2="9375"/>
                        <a14:backgroundMark x1="43692" y1="19336" x2="43692" y2="19336"/>
                        <a14:backgroundMark x1="48131" y1="23047" x2="48131" y2="23047"/>
                        <a14:backgroundMark x1="49299" y1="24902" x2="49650" y2="25391"/>
                        <a14:backgroundMark x1="49650" y1="26758" x2="49650" y2="26758"/>
                        <a14:backgroundMark x1="48832" y1="25684" x2="48014" y2="24707"/>
                        <a14:backgroundMark x1="45678" y1="22656" x2="44393" y2="21875"/>
                        <a14:backgroundMark x1="41238" y1="20313" x2="41238" y2="20313"/>
                        <a14:backgroundMark x1="41121" y1="20215" x2="41121" y2="20215"/>
                        <a14:backgroundMark x1="41706" y1="20215" x2="41706" y2="20215"/>
                        <a14:backgroundMark x1="42407" y1="20215" x2="41939" y2="19141"/>
                        <a14:backgroundMark x1="41939" y1="18848" x2="41939" y2="18848"/>
                        <a14:backgroundMark x1="42290" y1="19141" x2="45327" y2="21875"/>
                        <a14:backgroundMark x1="47897" y1="25000" x2="48131" y2="26758"/>
                        <a14:backgroundMark x1="48131" y1="28223" x2="48131" y2="29297"/>
                        <a14:backgroundMark x1="48131" y1="31250" x2="48131" y2="33008"/>
                        <a14:backgroundMark x1="48131" y1="33789" x2="48014" y2="35645"/>
                        <a14:backgroundMark x1="47897" y1="36133" x2="47897" y2="36133"/>
                        <a14:backgroundMark x1="47664" y1="36523" x2="47664" y2="36523"/>
                        <a14:backgroundMark x1="47664" y1="37207" x2="47664" y2="38477"/>
                        <a14:backgroundMark x1="48014" y1="40723" x2="48014" y2="41602"/>
                        <a14:backgroundMark x1="47664" y1="42480" x2="47079" y2="43457"/>
                        <a14:backgroundMark x1="46729" y1="44531" x2="46495" y2="46582"/>
                        <a14:backgroundMark x1="46729" y1="47266" x2="46729" y2="47266"/>
                        <a14:backgroundMark x1="50350" y1="47559" x2="51519" y2="47656"/>
                        <a14:backgroundMark x1="54439" y1="47559" x2="54439" y2="47559"/>
                        <a14:backgroundMark x1="57243" y1="47852" x2="57243" y2="47852"/>
                        <a14:backgroundMark x1="58411" y1="48145" x2="58879" y2="48340"/>
                        <a14:backgroundMark x1="60631" y1="48633" x2="61215" y2="48828"/>
                        <a14:backgroundMark x1="63785" y1="49512" x2="63785" y2="49512"/>
                        <a14:backgroundMark x1="63902" y1="49512" x2="63902" y2="49512"/>
                        <a14:backgroundMark x1="65771" y1="49512" x2="65771" y2="49512"/>
                        <a14:backgroundMark x1="66238" y1="49805" x2="66939" y2="50293"/>
                        <a14:backgroundMark x1="68107" y1="50977" x2="68107" y2="50977"/>
                        <a14:backgroundMark x1="68341" y1="51563" x2="68341" y2="51563"/>
                        <a14:backgroundMark x1="69276" y1="54297" x2="69509" y2="56348"/>
                        <a14:backgroundMark x1="70210" y1="59277" x2="70210" y2="59668"/>
                        <a14:backgroundMark x1="70561" y1="62305" x2="70561" y2="62305"/>
                        <a14:backgroundMark x1="70678" y1="62500" x2="70678" y2="62500"/>
                        <a14:backgroundMark x1="70327" y1="63672" x2="70327" y2="63672"/>
                        <a14:backgroundMark x1="70561" y1="64648" x2="70561" y2="64648"/>
                        <a14:backgroundMark x1="70678" y1="64844" x2="70678" y2="64844"/>
                        <a14:backgroundMark x1="70911" y1="65039" x2="70911" y2="65039"/>
                        <a14:backgroundMark x1="70911" y1="65039" x2="70911" y2="65039"/>
                        <a14:backgroundMark x1="70911" y1="65039" x2="70911" y2="65039"/>
                        <a14:backgroundMark x1="70911" y1="65137" x2="70911" y2="65137"/>
                        <a14:backgroundMark x1="70911" y1="65332" x2="70911" y2="65332"/>
                        <a14:backgroundMark x1="70911" y1="65332" x2="70911" y2="65332"/>
                        <a14:backgroundMark x1="70911" y1="65332" x2="70911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0911" y1="66016" x2="70911" y2="66016"/>
                        <a14:backgroundMark x1="70678" y1="66113" x2="70678" y2="66113"/>
                        <a14:backgroundMark x1="70678" y1="66113" x2="70678" y2="66113"/>
                        <a14:backgroundMark x1="72313" y1="61426" x2="72313" y2="61426"/>
                        <a14:backgroundMark x1="73014" y1="60059" x2="73014" y2="59473"/>
                        <a14:backgroundMark x1="73949" y1="57031" x2="74182" y2="56250"/>
                        <a14:backgroundMark x1="74533" y1="54883" x2="74533" y2="54004"/>
                        <a14:backgroundMark x1="73832" y1="52344" x2="73832" y2="52344"/>
                        <a14:backgroundMark x1="73014" y1="50684" x2="72664" y2="50293"/>
                        <a14:backgroundMark x1="71495" y1="48535" x2="71028" y2="48242"/>
                        <a14:backgroundMark x1="69393" y1="46484" x2="69393" y2="46484"/>
                        <a14:backgroundMark x1="64252" y1="36426" x2="63668" y2="35449"/>
                        <a14:backgroundMark x1="60514" y1="29785" x2="60397" y2="29297"/>
                        <a14:backgroundMark x1="59229" y1="24609" x2="58995" y2="23926"/>
                        <a14:backgroundMark x1="58879" y1="18945" x2="58879" y2="18945"/>
                        <a14:backgroundMark x1="58645" y1="14160" x2="58645" y2="14160"/>
                        <a14:backgroundMark x1="62033" y1="11133" x2="62033" y2="11133"/>
                        <a14:backgroundMark x1="63668" y1="9375" x2="63668" y2="9375"/>
                        <a14:backgroundMark x1="65654" y1="8008" x2="65654" y2="8008"/>
                        <a14:backgroundMark x1="66589" y1="7715" x2="66589" y2="7715"/>
                        <a14:backgroundMark x1="87500" y1="18945" x2="87500" y2="18945"/>
                        <a14:backgroundMark x1="87266" y1="35352" x2="87266" y2="35352"/>
                        <a14:backgroundMark x1="89486" y1="40234" x2="89486" y2="40234"/>
                        <a14:backgroundMark x1="90654" y1="47656" x2="90771" y2="48145"/>
                        <a14:backgroundMark x1="90888" y1="58398" x2="90888" y2="58398"/>
                        <a14:backgroundMark x1="90070" y1="63086" x2="90070" y2="63086"/>
                        <a14:backgroundMark x1="89603" y1="67676" x2="89603" y2="67676"/>
                        <a14:backgroundMark x1="89252" y1="72070" x2="89252" y2="72070"/>
                        <a14:backgroundMark x1="89252" y1="74609" x2="89252" y2="74609"/>
                        <a14:backgroundMark x1="89136" y1="78320" x2="89252" y2="78809"/>
                        <a14:backgroundMark x1="89252" y1="79883" x2="89252" y2="79883"/>
                        <a14:backgroundMark x1="89136" y1="80176" x2="89136" y2="80176"/>
                        <a14:backgroundMark x1="89136" y1="81250" x2="89136" y2="81250"/>
                        <a14:backgroundMark x1="89136" y1="81250" x2="89136" y2="81250"/>
                        <a14:backgroundMark x1="86799" y1="28027" x2="86799" y2="28027"/>
                        <a14:backgroundMark x1="87617" y1="14453" x2="87617" y2="14453"/>
                        <a14:backgroundMark x1="87266" y1="11230" x2="87266" y2="11230"/>
                        <a14:backgroundMark x1="77103" y1="6836" x2="77103" y2="6836"/>
                        <a14:backgroundMark x1="74299" y1="7031" x2="74299" y2="7031"/>
                        <a14:backgroundMark x1="70327" y1="6348" x2="70327" y2="6348"/>
                        <a14:backgroundMark x1="71495" y1="6836" x2="71495" y2="6836"/>
                        <a14:backgroundMark x1="77336" y1="7324" x2="77336" y2="7324"/>
                        <a14:backgroundMark x1="82827" y1="6738" x2="82827" y2="6738"/>
                        <a14:backgroundMark x1="85514" y1="6738" x2="85514" y2="6738"/>
                        <a14:backgroundMark x1="80374" y1="6445" x2="80374" y2="6445"/>
                        <a14:backgroundMark x1="86449" y1="6738" x2="86449" y2="6738"/>
                        <a14:backgroundMark x1="90654" y1="7422" x2="90654" y2="7422"/>
                        <a14:backgroundMark x1="92290" y1="12402" x2="92290" y2="12402"/>
                        <a14:backgroundMark x1="91589" y1="16309" x2="91589" y2="16309"/>
                        <a14:backgroundMark x1="62150" y1="24316" x2="62150" y2="24316"/>
                        <a14:backgroundMark x1="55374" y1="20117" x2="55374" y2="20117"/>
                        <a14:backgroundMark x1="86332" y1="26758" x2="86332" y2="26758"/>
                        <a14:backgroundMark x1="87967" y1="34961" x2="87967" y2="34961"/>
                        <a14:backgroundMark x1="89603" y1="29785" x2="89603" y2="29785"/>
                        <a14:backgroundMark x1="88668" y1="25195" x2="88668" y2="25195"/>
                        <a14:backgroundMark x1="89136" y1="22559" x2="89136" y2="22559"/>
                        <a14:backgroundMark x1="89953" y1="20117" x2="89953" y2="20117"/>
                        <a14:backgroundMark x1="90070" y1="17090" x2="90070" y2="17090"/>
                        <a14:backgroundMark x1="89953" y1="14844" x2="89953" y2="14844"/>
                        <a14:backgroundMark x1="88668" y1="34180" x2="88435" y2="35449"/>
                        <a14:backgroundMark x1="87850" y1="44238" x2="87850" y2="50195"/>
                        <a14:backgroundMark x1="88902" y1="54199" x2="89252" y2="57031"/>
                        <a14:backgroundMark x1="90070" y1="60254" x2="90421" y2="63379"/>
                        <a14:backgroundMark x1="90421" y1="66504" x2="90654" y2="69922"/>
                        <a14:backgroundMark x1="90654" y1="72754" x2="90654" y2="75098"/>
                        <a14:backgroundMark x1="90654" y1="76660" x2="90421" y2="77832"/>
                        <a14:backgroundMark x1="90304" y1="78516" x2="90304" y2="78516"/>
                        <a14:backgroundMark x1="89720" y1="80371" x2="89720" y2="80371"/>
                        <a14:backgroundMark x1="89720" y1="80664" x2="89720" y2="80664"/>
                        <a14:backgroundMark x1="89720" y1="80664" x2="89720" y2="80664"/>
                        <a14:backgroundMark x1="89486" y1="81055" x2="89486" y2="81055"/>
                        <a14:backgroundMark x1="89486" y1="81055" x2="89486" y2="81055"/>
                        <a14:backgroundMark x1="89252" y1="82227" x2="89252" y2="82227"/>
                        <a14:backgroundMark x1="89252" y1="82617" x2="89252" y2="82617"/>
                        <a14:backgroundMark x1="70561" y1="80859" x2="70561" y2="80859"/>
                        <a14:backgroundMark x1="70561" y1="80859" x2="70561" y2="80859"/>
                        <a14:backgroundMark x1="70561" y1="80566" x2="70561" y2="80566"/>
                        <a14:backgroundMark x1="70911" y1="75293" x2="70911" y2="75293"/>
                        <a14:backgroundMark x1="71379" y1="74121" x2="71379" y2="74121"/>
                        <a14:backgroundMark x1="72196" y1="73145" x2="72196" y2="73145"/>
                        <a14:backgroundMark x1="72897" y1="71875" x2="72897" y2="71875"/>
                        <a14:backgroundMark x1="73364" y1="71777" x2="73364" y2="71777"/>
                        <a14:backgroundMark x1="73481" y1="74805" x2="73715" y2="75488"/>
                        <a14:backgroundMark x1="73715" y1="76660" x2="73715" y2="77637"/>
                        <a14:backgroundMark x1="73715" y1="78809" x2="73715" y2="79297"/>
                        <a14:backgroundMark x1="73715" y1="79688" x2="73715" y2="80176"/>
                        <a14:backgroundMark x1="73715" y1="81934" x2="73715" y2="81934"/>
                        <a14:backgroundMark x1="68692" y1="78516" x2="68692" y2="78516"/>
                        <a14:backgroundMark x1="68107" y1="75586" x2="68107" y2="75586"/>
                        <a14:backgroundMark x1="68575" y1="72461" x2="68575" y2="72461"/>
                        <a14:backgroundMark x1="15304" y1="15430" x2="15304" y2="15430"/>
                        <a14:backgroundMark x1="15304" y1="17773" x2="15304" y2="17773"/>
                        <a14:backgroundMark x1="15421" y1="61719" x2="15421" y2="61719"/>
                        <a14:backgroundMark x1="64603" y1="85547" x2="64603" y2="85547"/>
                        <a14:backgroundMark x1="64252" y1="85254" x2="64252" y2="85254"/>
                        <a14:backgroundMark x1="61682" y1="85742" x2="61682" y2="85742"/>
                        <a14:backgroundMark x1="61215" y1="85645" x2="61215" y2="85645"/>
                        <a14:backgroundMark x1="60631" y1="85352" x2="60631" y2="85352"/>
                        <a14:backgroundMark x1="59813" y1="84961" x2="59813" y2="84961"/>
                        <a14:backgroundMark x1="59346" y1="85254" x2="59346" y2="85254"/>
                        <a14:backgroundMark x1="58645" y1="85547" x2="58645" y2="85547"/>
                        <a14:backgroundMark x1="70911" y1="85352" x2="70911" y2="85352"/>
                        <a14:backgroundMark x1="73715" y1="85059" x2="73715" y2="85059"/>
                        <a14:backgroundMark x1="76168" y1="85254" x2="76168" y2="85254"/>
                        <a14:backgroundMark x1="77453" y1="85352" x2="77453" y2="85352"/>
                        <a14:backgroundMark x1="85514" y1="85645" x2="85514" y2="85645"/>
                        <a14:backgroundMark x1="87150" y1="85352" x2="87150" y2="85352"/>
                        <a14:backgroundMark x1="87967" y1="85059" x2="87967" y2="85059"/>
                        <a14:backgroundMark x1="83411" y1="85254" x2="83411" y2="85254"/>
                        <a14:backgroundMark x1="77804" y1="85059" x2="77804" y2="85059"/>
                        <a14:backgroundMark x1="58645" y1="85254" x2="58645" y2="85254"/>
                        <a14:backgroundMark x1="58294" y1="85059" x2="58294" y2="85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41" y="5256317"/>
            <a:ext cx="1427559" cy="1707734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12800" y="261924"/>
            <a:ext cx="2748864" cy="461665"/>
            <a:chOff x="6575500" y="3106724"/>
            <a:chExt cx="2748864" cy="461665"/>
          </a:xfrm>
        </p:grpSpPr>
        <p:sp>
          <p:nvSpPr>
            <p:cNvPr id="5" name="文本框 4"/>
            <p:cNvSpPr txBox="1"/>
            <p:nvPr/>
          </p:nvSpPr>
          <p:spPr>
            <a:xfrm>
              <a:off x="6985262" y="3106724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</a:rPr>
                <a:t>牙齿的健康标准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26" t="58311" r="21928" b="18459"/>
            <a:stretch>
              <a:fillRect/>
            </a:stretch>
          </p:blipFill>
          <p:spPr>
            <a:xfrm>
              <a:off x="6575500" y="3106724"/>
              <a:ext cx="409762" cy="461665"/>
            </a:xfrm>
            <a:prstGeom prst="rect">
              <a:avLst/>
            </a:prstGeom>
          </p:spPr>
        </p:pic>
      </p:grp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237878" y="1512216"/>
            <a:ext cx="8534400" cy="5029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chemeClr val="bg1"/>
                </a:solidFill>
              </a:rPr>
              <a:t>       世界卫生组织对牙齿健康的标准是：</a:t>
            </a:r>
            <a:r>
              <a:rPr lang="en-US" altLang="zh-CN" sz="2400" dirty="0">
                <a:solidFill>
                  <a:schemeClr val="bg1"/>
                </a:solidFill>
              </a:rPr>
              <a:t>8020</a:t>
            </a:r>
            <a:r>
              <a:rPr lang="zh-CN" altLang="en-US" sz="2400" dirty="0">
                <a:solidFill>
                  <a:schemeClr val="bg1"/>
                </a:solidFill>
              </a:rPr>
              <a:t>，即</a:t>
            </a:r>
            <a:r>
              <a:rPr lang="en-US" altLang="zh-CN" sz="2400" dirty="0">
                <a:solidFill>
                  <a:schemeClr val="bg1"/>
                </a:solidFill>
              </a:rPr>
              <a:t>80</a:t>
            </a:r>
            <a:r>
              <a:rPr lang="zh-CN" altLang="en-US" sz="2400" dirty="0">
                <a:solidFill>
                  <a:schemeClr val="bg1"/>
                </a:solidFill>
              </a:rPr>
              <a:t>岁老人至少有</a:t>
            </a:r>
            <a:r>
              <a:rPr lang="en-US" altLang="zh-CN" sz="2400" dirty="0">
                <a:solidFill>
                  <a:schemeClr val="bg1"/>
                </a:solidFill>
              </a:rPr>
              <a:t>20</a:t>
            </a:r>
            <a:r>
              <a:rPr lang="zh-CN" altLang="en-US" sz="2400" dirty="0">
                <a:solidFill>
                  <a:schemeClr val="bg1"/>
                </a:solidFill>
              </a:rPr>
              <a:t>颗功能牙（即能够正常咀嚼食物，不松动的牙）。建立这一标准的目的是：通过延长牙齿的寿命来保证人的长寿和提高生命质量。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12" name="Picture 4" descr="u=1932314569,800431084&amp;fm=11&amp;gp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280" y="3470172"/>
            <a:ext cx="3959225" cy="264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random/>
      </p:transition>
    </mc:Choice>
    <mc:Fallback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1452"/>
            <a:ext cx="1016000" cy="12465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3" b="95313" l="0" r="96145">
                        <a14:foregroundMark x1="23481" y1="14063" x2="23481" y2="14063"/>
                        <a14:foregroundMark x1="25935" y1="26270" x2="25935" y2="26270"/>
                        <a14:foregroundMark x1="49766" y1="14551" x2="49766" y2="14551"/>
                        <a14:foregroundMark x1="50467" y1="12891" x2="50467" y2="12891"/>
                        <a14:foregroundMark x1="50467" y1="12500" x2="50467" y2="12500"/>
                        <a14:foregroundMark x1="50935" y1="12500" x2="50935" y2="12500"/>
                        <a14:foregroundMark x1="51519" y1="12891" x2="51519" y2="12891"/>
                        <a14:foregroundMark x1="48364" y1="12402" x2="48364" y2="12402"/>
                        <a14:foregroundMark x1="47547" y1="13574" x2="47547" y2="13574"/>
                        <a14:foregroundMark x1="47547" y1="14551" x2="47547" y2="14551"/>
                        <a14:foregroundMark x1="25000" y1="46094" x2="25000" y2="46094"/>
                        <a14:foregroundMark x1="56425" y1="39746" x2="56425" y2="39746"/>
                        <a14:foregroundMark x1="85047" y1="55371" x2="85047" y2="55371"/>
                        <a14:foregroundMark x1="72196" y1="58301" x2="72196" y2="58301"/>
                        <a14:foregroundMark x1="52453" y1="45117" x2="52453" y2="45117"/>
                        <a14:foregroundMark x1="59696" y1="44629" x2="59696" y2="44629"/>
                        <a14:foregroundMark x1="42056" y1="29395" x2="42056" y2="29395"/>
                        <a14:foregroundMark x1="53388" y1="19824" x2="53388" y2="19824"/>
                        <a14:foregroundMark x1="21028" y1="9375" x2="21028" y2="9375"/>
                        <a14:foregroundMark x1="21846" y1="31348" x2="21846" y2="31348"/>
                        <a14:foregroundMark x1="30374" y1="42383" x2="30374" y2="42383"/>
                        <a14:foregroundMark x1="88785" y1="21582" x2="88785" y2="21582"/>
                        <a14:foregroundMark x1="60981" y1="9082" x2="60981" y2="9082"/>
                        <a14:foregroundMark x1="73715" y1="18945" x2="73715" y2="18945"/>
                        <a14:foregroundMark x1="75000" y1="67383" x2="75000" y2="67383"/>
                        <a14:backgroundMark x1="33061" y1="16211" x2="33061" y2="16211"/>
                        <a14:backgroundMark x1="31542" y1="24219" x2="31542" y2="24219"/>
                        <a14:backgroundMark x1="36449" y1="22949" x2="36449" y2="22949"/>
                        <a14:backgroundMark x1="39136" y1="17188" x2="39136" y2="17188"/>
                        <a14:backgroundMark x1="34813" y1="15918" x2="34813" y2="15918"/>
                        <a14:backgroundMark x1="32360" y1="16797" x2="32360" y2="16797"/>
                        <a14:backgroundMark x1="32360" y1="20605" x2="32360" y2="20605"/>
                        <a14:backgroundMark x1="31776" y1="23828" x2="31776" y2="23828"/>
                        <a14:backgroundMark x1="31893" y1="22852" x2="31893" y2="22852"/>
                        <a14:backgroundMark x1="31893" y1="21973" x2="31893" y2="21973"/>
                        <a14:backgroundMark x1="32593" y1="20215" x2="32593" y2="20215"/>
                        <a14:backgroundMark x1="32243" y1="17578" x2="32243" y2="17578"/>
                        <a14:backgroundMark x1="32243" y1="17578" x2="32243" y2="17578"/>
                        <a14:backgroundMark x1="32243" y1="17480" x2="32243" y2="17480"/>
                        <a14:backgroundMark x1="32243" y1="18457" x2="32243" y2="18457"/>
                        <a14:backgroundMark x1="32243" y1="19629" x2="32243" y2="19629"/>
                        <a14:backgroundMark x1="32243" y1="20215" x2="32243" y2="20215"/>
                        <a14:backgroundMark x1="32243" y1="19336" x2="32243" y2="19336"/>
                        <a14:backgroundMark x1="32710" y1="18555" x2="32710" y2="18555"/>
                        <a14:backgroundMark x1="35631" y1="17188" x2="35631" y2="17188"/>
                        <a14:backgroundMark x1="37033" y1="16797" x2="37033" y2="16797"/>
                        <a14:backgroundMark x1="37033" y1="16602" x2="37033" y2="16602"/>
                        <a14:backgroundMark x1="36332" y1="16211" x2="36332" y2="16211"/>
                        <a14:backgroundMark x1="37500" y1="16602" x2="38201" y2="17090"/>
                        <a14:backgroundMark x1="39136" y1="17578" x2="39136" y2="17578"/>
                        <a14:backgroundMark x1="39603" y1="18848" x2="39603" y2="18848"/>
                        <a14:backgroundMark x1="39019" y1="20313" x2="38318" y2="21484"/>
                        <a14:backgroundMark x1="37850" y1="22852" x2="37500" y2="23633"/>
                        <a14:backgroundMark x1="39953" y1="18652" x2="39953" y2="18652"/>
                        <a14:backgroundMark x1="38201" y1="21191" x2="37850" y2="21875"/>
                        <a14:backgroundMark x1="36799" y1="23047" x2="36215" y2="24219"/>
                        <a14:backgroundMark x1="36215" y1="24512" x2="35981" y2="24902"/>
                        <a14:backgroundMark x1="22547" y1="9473" x2="22547" y2="9473"/>
                        <a14:backgroundMark x1="21495" y1="10547" x2="21495" y2="10547"/>
                        <a14:backgroundMark x1="20561" y1="11035" x2="20561" y2="11035"/>
                        <a14:backgroundMark x1="18925" y1="11035" x2="18925" y2="11035"/>
                        <a14:backgroundMark x1="17056" y1="11035" x2="17056" y2="11035"/>
                        <a14:backgroundMark x1="16472" y1="11035" x2="16472" y2="11035"/>
                        <a14:backgroundMark x1="17874" y1="11035" x2="17874" y2="11035"/>
                        <a14:backgroundMark x1="19393" y1="11719" x2="19393" y2="11719"/>
                        <a14:backgroundMark x1="20327" y1="12891" x2="20911" y2="14063"/>
                        <a14:backgroundMark x1="21262" y1="16211" x2="21379" y2="17285"/>
                        <a14:backgroundMark x1="21379" y1="19531" x2="21262" y2="21191"/>
                        <a14:backgroundMark x1="20911" y1="22266" x2="20911" y2="22266"/>
                        <a14:backgroundMark x1="20911" y1="22363" x2="20911" y2="22363"/>
                        <a14:backgroundMark x1="20561" y1="22363" x2="20093" y2="22949"/>
                        <a14:backgroundMark x1="19042" y1="24609" x2="19042" y2="25195"/>
                        <a14:backgroundMark x1="19042" y1="26367" x2="18925" y2="27246"/>
                        <a14:backgroundMark x1="18692" y1="28223" x2="18692" y2="29395"/>
                        <a14:backgroundMark x1="18458" y1="30762" x2="18458" y2="32129"/>
                        <a14:backgroundMark x1="18458" y1="33496" x2="18575" y2="34375"/>
                        <a14:backgroundMark x1="19276" y1="36133" x2="19509" y2="37402"/>
                        <a14:backgroundMark x1="19509" y1="37891" x2="19509" y2="38477"/>
                        <a14:backgroundMark x1="19509" y1="39160" x2="19276" y2="40430"/>
                        <a14:backgroundMark x1="19042" y1="41504" x2="19042" y2="42578"/>
                        <a14:backgroundMark x1="19042" y1="43848" x2="19042" y2="44629"/>
                        <a14:backgroundMark x1="19042" y1="44824" x2="19042" y2="45215"/>
                        <a14:backgroundMark x1="19042" y1="46289" x2="19042" y2="47461"/>
                        <a14:backgroundMark x1="19042" y1="48828" x2="19042" y2="48828"/>
                        <a14:backgroundMark x1="19042" y1="49512" x2="19042" y2="49512"/>
                        <a14:backgroundMark x1="19042" y1="51953" x2="19042" y2="51953"/>
                        <a14:backgroundMark x1="18575" y1="53711" x2="18575" y2="53711"/>
                        <a14:backgroundMark x1="18107" y1="55566" x2="18107" y2="55957"/>
                        <a14:backgroundMark x1="17874" y1="57227" x2="17757" y2="58301"/>
                        <a14:backgroundMark x1="17407" y1="59668" x2="17407" y2="59668"/>
                        <a14:backgroundMark x1="17407" y1="60449" x2="17407" y2="60449"/>
                        <a14:backgroundMark x1="17407" y1="61328" x2="17407" y2="61328"/>
                        <a14:backgroundMark x1="17290" y1="61719" x2="17290" y2="61719"/>
                        <a14:backgroundMark x1="17757" y1="62012" x2="17757" y2="62012"/>
                        <a14:backgroundMark x1="26636" y1="49609" x2="26636" y2="49609"/>
                        <a14:backgroundMark x1="31542" y1="47559" x2="31542" y2="47559"/>
                        <a14:backgroundMark x1="37500" y1="43750" x2="37500" y2="43750"/>
                        <a14:backgroundMark x1="33762" y1="47168" x2="34229" y2="47266"/>
                        <a14:backgroundMark x1="36332" y1="47852" x2="37033" y2="48145"/>
                        <a14:backgroundMark x1="38201" y1="48633" x2="38668" y2="48926"/>
                        <a14:backgroundMark x1="39953" y1="49219" x2="40421" y2="49512"/>
                        <a14:backgroundMark x1="41121" y1="49805" x2="41706" y2="50195"/>
                        <a14:backgroundMark x1="42056" y1="50195" x2="42056" y2="50195"/>
                        <a14:backgroundMark x1="40421" y1="49316" x2="40421" y2="49316"/>
                        <a14:backgroundMark x1="34579" y1="48535" x2="34579" y2="48535"/>
                        <a14:backgroundMark x1="29089" y1="47656" x2="29089" y2="47656"/>
                        <a14:backgroundMark x1="27103" y1="42383" x2="27103" y2="42383"/>
                        <a14:backgroundMark x1="24533" y1="39746" x2="24533" y2="39746"/>
                        <a14:backgroundMark x1="23131" y1="37500" x2="23131" y2="37500"/>
                        <a14:backgroundMark x1="23481" y1="35059" x2="23481" y2="35059"/>
                        <a14:backgroundMark x1="26986" y1="33301" x2="26986" y2="33301"/>
                        <a14:backgroundMark x1="30724" y1="31445" x2="30724" y2="31445"/>
                        <a14:backgroundMark x1="31425" y1="30957" x2="31425" y2="30957"/>
                        <a14:backgroundMark x1="33762" y1="28711" x2="33762" y2="28711"/>
                        <a14:backgroundMark x1="33411" y1="25586" x2="33178" y2="25195"/>
                        <a14:backgroundMark x1="29089" y1="19238" x2="29089" y2="19238"/>
                        <a14:backgroundMark x1="28621" y1="15430" x2="28621" y2="15430"/>
                        <a14:backgroundMark x1="30374" y1="11914" x2="30374" y2="11914"/>
                        <a14:backgroundMark x1="35514" y1="10352" x2="35514" y2="10352"/>
                        <a14:backgroundMark x1="39603" y1="9375" x2="39603" y2="9375"/>
                        <a14:backgroundMark x1="43692" y1="19336" x2="43692" y2="19336"/>
                        <a14:backgroundMark x1="48131" y1="23047" x2="48131" y2="23047"/>
                        <a14:backgroundMark x1="49299" y1="24902" x2="49650" y2="25391"/>
                        <a14:backgroundMark x1="49650" y1="26758" x2="49650" y2="26758"/>
                        <a14:backgroundMark x1="48832" y1="25684" x2="48014" y2="24707"/>
                        <a14:backgroundMark x1="45678" y1="22656" x2="44393" y2="21875"/>
                        <a14:backgroundMark x1="41238" y1="20313" x2="41238" y2="20313"/>
                        <a14:backgroundMark x1="41121" y1="20215" x2="41121" y2="20215"/>
                        <a14:backgroundMark x1="41706" y1="20215" x2="41706" y2="20215"/>
                        <a14:backgroundMark x1="42407" y1="20215" x2="41939" y2="19141"/>
                        <a14:backgroundMark x1="41939" y1="18848" x2="41939" y2="18848"/>
                        <a14:backgroundMark x1="42290" y1="19141" x2="45327" y2="21875"/>
                        <a14:backgroundMark x1="47897" y1="25000" x2="48131" y2="26758"/>
                        <a14:backgroundMark x1="48131" y1="28223" x2="48131" y2="29297"/>
                        <a14:backgroundMark x1="48131" y1="31250" x2="48131" y2="33008"/>
                        <a14:backgroundMark x1="48131" y1="33789" x2="48014" y2="35645"/>
                        <a14:backgroundMark x1="47897" y1="36133" x2="47897" y2="36133"/>
                        <a14:backgroundMark x1="47664" y1="36523" x2="47664" y2="36523"/>
                        <a14:backgroundMark x1="47664" y1="37207" x2="47664" y2="38477"/>
                        <a14:backgroundMark x1="48014" y1="40723" x2="48014" y2="41602"/>
                        <a14:backgroundMark x1="47664" y1="42480" x2="47079" y2="43457"/>
                        <a14:backgroundMark x1="46729" y1="44531" x2="46495" y2="46582"/>
                        <a14:backgroundMark x1="46729" y1="47266" x2="46729" y2="47266"/>
                        <a14:backgroundMark x1="50350" y1="47559" x2="51519" y2="47656"/>
                        <a14:backgroundMark x1="54439" y1="47559" x2="54439" y2="47559"/>
                        <a14:backgroundMark x1="57243" y1="47852" x2="57243" y2="47852"/>
                        <a14:backgroundMark x1="58411" y1="48145" x2="58879" y2="48340"/>
                        <a14:backgroundMark x1="60631" y1="48633" x2="61215" y2="48828"/>
                        <a14:backgroundMark x1="63785" y1="49512" x2="63785" y2="49512"/>
                        <a14:backgroundMark x1="63902" y1="49512" x2="63902" y2="49512"/>
                        <a14:backgroundMark x1="65771" y1="49512" x2="65771" y2="49512"/>
                        <a14:backgroundMark x1="66238" y1="49805" x2="66939" y2="50293"/>
                        <a14:backgroundMark x1="68107" y1="50977" x2="68107" y2="50977"/>
                        <a14:backgroundMark x1="68341" y1="51563" x2="68341" y2="51563"/>
                        <a14:backgroundMark x1="69276" y1="54297" x2="69509" y2="56348"/>
                        <a14:backgroundMark x1="70210" y1="59277" x2="70210" y2="59668"/>
                        <a14:backgroundMark x1="70561" y1="62305" x2="70561" y2="62305"/>
                        <a14:backgroundMark x1="70678" y1="62500" x2="70678" y2="62500"/>
                        <a14:backgroundMark x1="70327" y1="63672" x2="70327" y2="63672"/>
                        <a14:backgroundMark x1="70561" y1="64648" x2="70561" y2="64648"/>
                        <a14:backgroundMark x1="70678" y1="64844" x2="70678" y2="64844"/>
                        <a14:backgroundMark x1="70911" y1="65039" x2="70911" y2="65039"/>
                        <a14:backgroundMark x1="70911" y1="65039" x2="70911" y2="65039"/>
                        <a14:backgroundMark x1="70911" y1="65039" x2="70911" y2="65039"/>
                        <a14:backgroundMark x1="70911" y1="65137" x2="70911" y2="65137"/>
                        <a14:backgroundMark x1="70911" y1="65332" x2="70911" y2="65332"/>
                        <a14:backgroundMark x1="70911" y1="65332" x2="70911" y2="65332"/>
                        <a14:backgroundMark x1="70911" y1="65332" x2="70911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0911" y1="66016" x2="70911" y2="66016"/>
                        <a14:backgroundMark x1="70678" y1="66113" x2="70678" y2="66113"/>
                        <a14:backgroundMark x1="70678" y1="66113" x2="70678" y2="66113"/>
                        <a14:backgroundMark x1="72313" y1="61426" x2="72313" y2="61426"/>
                        <a14:backgroundMark x1="73014" y1="60059" x2="73014" y2="59473"/>
                        <a14:backgroundMark x1="73949" y1="57031" x2="74182" y2="56250"/>
                        <a14:backgroundMark x1="74533" y1="54883" x2="74533" y2="54004"/>
                        <a14:backgroundMark x1="73832" y1="52344" x2="73832" y2="52344"/>
                        <a14:backgroundMark x1="73014" y1="50684" x2="72664" y2="50293"/>
                        <a14:backgroundMark x1="71495" y1="48535" x2="71028" y2="48242"/>
                        <a14:backgroundMark x1="69393" y1="46484" x2="69393" y2="46484"/>
                        <a14:backgroundMark x1="64252" y1="36426" x2="63668" y2="35449"/>
                        <a14:backgroundMark x1="60514" y1="29785" x2="60397" y2="29297"/>
                        <a14:backgroundMark x1="59229" y1="24609" x2="58995" y2="23926"/>
                        <a14:backgroundMark x1="58879" y1="18945" x2="58879" y2="18945"/>
                        <a14:backgroundMark x1="58645" y1="14160" x2="58645" y2="14160"/>
                        <a14:backgroundMark x1="62033" y1="11133" x2="62033" y2="11133"/>
                        <a14:backgroundMark x1="63668" y1="9375" x2="63668" y2="9375"/>
                        <a14:backgroundMark x1="65654" y1="8008" x2="65654" y2="8008"/>
                        <a14:backgroundMark x1="66589" y1="7715" x2="66589" y2="7715"/>
                        <a14:backgroundMark x1="87500" y1="18945" x2="87500" y2="18945"/>
                        <a14:backgroundMark x1="87266" y1="35352" x2="87266" y2="35352"/>
                        <a14:backgroundMark x1="89486" y1="40234" x2="89486" y2="40234"/>
                        <a14:backgroundMark x1="90654" y1="47656" x2="90771" y2="48145"/>
                        <a14:backgroundMark x1="90888" y1="58398" x2="90888" y2="58398"/>
                        <a14:backgroundMark x1="90070" y1="63086" x2="90070" y2="63086"/>
                        <a14:backgroundMark x1="89603" y1="67676" x2="89603" y2="67676"/>
                        <a14:backgroundMark x1="89252" y1="72070" x2="89252" y2="72070"/>
                        <a14:backgroundMark x1="89252" y1="74609" x2="89252" y2="74609"/>
                        <a14:backgroundMark x1="89136" y1="78320" x2="89252" y2="78809"/>
                        <a14:backgroundMark x1="89252" y1="79883" x2="89252" y2="79883"/>
                        <a14:backgroundMark x1="89136" y1="80176" x2="89136" y2="80176"/>
                        <a14:backgroundMark x1="89136" y1="81250" x2="89136" y2="81250"/>
                        <a14:backgroundMark x1="89136" y1="81250" x2="89136" y2="81250"/>
                        <a14:backgroundMark x1="86799" y1="28027" x2="86799" y2="28027"/>
                        <a14:backgroundMark x1="87617" y1="14453" x2="87617" y2="14453"/>
                        <a14:backgroundMark x1="87266" y1="11230" x2="87266" y2="11230"/>
                        <a14:backgroundMark x1="77103" y1="6836" x2="77103" y2="6836"/>
                        <a14:backgroundMark x1="74299" y1="7031" x2="74299" y2="7031"/>
                        <a14:backgroundMark x1="70327" y1="6348" x2="70327" y2="6348"/>
                        <a14:backgroundMark x1="71495" y1="6836" x2="71495" y2="6836"/>
                        <a14:backgroundMark x1="77336" y1="7324" x2="77336" y2="7324"/>
                        <a14:backgroundMark x1="82827" y1="6738" x2="82827" y2="6738"/>
                        <a14:backgroundMark x1="85514" y1="6738" x2="85514" y2="6738"/>
                        <a14:backgroundMark x1="80374" y1="6445" x2="80374" y2="6445"/>
                        <a14:backgroundMark x1="86449" y1="6738" x2="86449" y2="6738"/>
                        <a14:backgroundMark x1="90654" y1="7422" x2="90654" y2="7422"/>
                        <a14:backgroundMark x1="92290" y1="12402" x2="92290" y2="12402"/>
                        <a14:backgroundMark x1="91589" y1="16309" x2="91589" y2="16309"/>
                        <a14:backgroundMark x1="62150" y1="24316" x2="62150" y2="24316"/>
                        <a14:backgroundMark x1="55374" y1="20117" x2="55374" y2="20117"/>
                        <a14:backgroundMark x1="86332" y1="26758" x2="86332" y2="26758"/>
                        <a14:backgroundMark x1="87967" y1="34961" x2="87967" y2="34961"/>
                        <a14:backgroundMark x1="89603" y1="29785" x2="89603" y2="29785"/>
                        <a14:backgroundMark x1="88668" y1="25195" x2="88668" y2="25195"/>
                        <a14:backgroundMark x1="89136" y1="22559" x2="89136" y2="22559"/>
                        <a14:backgroundMark x1="89953" y1="20117" x2="89953" y2="20117"/>
                        <a14:backgroundMark x1="90070" y1="17090" x2="90070" y2="17090"/>
                        <a14:backgroundMark x1="89953" y1="14844" x2="89953" y2="14844"/>
                        <a14:backgroundMark x1="88668" y1="34180" x2="88435" y2="35449"/>
                        <a14:backgroundMark x1="87850" y1="44238" x2="87850" y2="50195"/>
                        <a14:backgroundMark x1="88902" y1="54199" x2="89252" y2="57031"/>
                        <a14:backgroundMark x1="90070" y1="60254" x2="90421" y2="63379"/>
                        <a14:backgroundMark x1="90421" y1="66504" x2="90654" y2="69922"/>
                        <a14:backgroundMark x1="90654" y1="72754" x2="90654" y2="75098"/>
                        <a14:backgroundMark x1="90654" y1="76660" x2="90421" y2="77832"/>
                        <a14:backgroundMark x1="90304" y1="78516" x2="90304" y2="78516"/>
                        <a14:backgroundMark x1="89720" y1="80371" x2="89720" y2="80371"/>
                        <a14:backgroundMark x1="89720" y1="80664" x2="89720" y2="80664"/>
                        <a14:backgroundMark x1="89720" y1="80664" x2="89720" y2="80664"/>
                        <a14:backgroundMark x1="89486" y1="81055" x2="89486" y2="81055"/>
                        <a14:backgroundMark x1="89486" y1="81055" x2="89486" y2="81055"/>
                        <a14:backgroundMark x1="89252" y1="82227" x2="89252" y2="82227"/>
                        <a14:backgroundMark x1="89252" y1="82617" x2="89252" y2="82617"/>
                        <a14:backgroundMark x1="70561" y1="80859" x2="70561" y2="80859"/>
                        <a14:backgroundMark x1="70561" y1="80859" x2="70561" y2="80859"/>
                        <a14:backgroundMark x1="70561" y1="80566" x2="70561" y2="80566"/>
                        <a14:backgroundMark x1="70911" y1="75293" x2="70911" y2="75293"/>
                        <a14:backgroundMark x1="71379" y1="74121" x2="71379" y2="74121"/>
                        <a14:backgroundMark x1="72196" y1="73145" x2="72196" y2="73145"/>
                        <a14:backgroundMark x1="72897" y1="71875" x2="72897" y2="71875"/>
                        <a14:backgroundMark x1="73364" y1="71777" x2="73364" y2="71777"/>
                        <a14:backgroundMark x1="73481" y1="74805" x2="73715" y2="75488"/>
                        <a14:backgroundMark x1="73715" y1="76660" x2="73715" y2="77637"/>
                        <a14:backgroundMark x1="73715" y1="78809" x2="73715" y2="79297"/>
                        <a14:backgroundMark x1="73715" y1="79688" x2="73715" y2="80176"/>
                        <a14:backgroundMark x1="73715" y1="81934" x2="73715" y2="81934"/>
                        <a14:backgroundMark x1="68692" y1="78516" x2="68692" y2="78516"/>
                        <a14:backgroundMark x1="68107" y1="75586" x2="68107" y2="75586"/>
                        <a14:backgroundMark x1="68575" y1="72461" x2="68575" y2="72461"/>
                        <a14:backgroundMark x1="15304" y1="15430" x2="15304" y2="15430"/>
                        <a14:backgroundMark x1="15304" y1="17773" x2="15304" y2="17773"/>
                        <a14:backgroundMark x1="15421" y1="61719" x2="15421" y2="61719"/>
                        <a14:backgroundMark x1="64603" y1="85547" x2="64603" y2="85547"/>
                        <a14:backgroundMark x1="64252" y1="85254" x2="64252" y2="85254"/>
                        <a14:backgroundMark x1="61682" y1="85742" x2="61682" y2="85742"/>
                        <a14:backgroundMark x1="61215" y1="85645" x2="61215" y2="85645"/>
                        <a14:backgroundMark x1="60631" y1="85352" x2="60631" y2="85352"/>
                        <a14:backgroundMark x1="59813" y1="84961" x2="59813" y2="84961"/>
                        <a14:backgroundMark x1="59346" y1="85254" x2="59346" y2="85254"/>
                        <a14:backgroundMark x1="58645" y1="85547" x2="58645" y2="85547"/>
                        <a14:backgroundMark x1="70911" y1="85352" x2="70911" y2="85352"/>
                        <a14:backgroundMark x1="73715" y1="85059" x2="73715" y2="85059"/>
                        <a14:backgroundMark x1="76168" y1="85254" x2="76168" y2="85254"/>
                        <a14:backgroundMark x1="77453" y1="85352" x2="77453" y2="85352"/>
                        <a14:backgroundMark x1="85514" y1="85645" x2="85514" y2="85645"/>
                        <a14:backgroundMark x1="87150" y1="85352" x2="87150" y2="85352"/>
                        <a14:backgroundMark x1="87967" y1="85059" x2="87967" y2="85059"/>
                        <a14:backgroundMark x1="83411" y1="85254" x2="83411" y2="85254"/>
                        <a14:backgroundMark x1="77804" y1="85059" x2="77804" y2="85059"/>
                        <a14:backgroundMark x1="58645" y1="85254" x2="58645" y2="85254"/>
                        <a14:backgroundMark x1="58294" y1="85059" x2="58294" y2="85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41" y="5256317"/>
            <a:ext cx="1427559" cy="1707734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12800" y="261924"/>
            <a:ext cx="4903300" cy="461665"/>
            <a:chOff x="6575500" y="3106724"/>
            <a:chExt cx="4903300" cy="461665"/>
          </a:xfrm>
        </p:grpSpPr>
        <p:sp>
          <p:nvSpPr>
            <p:cNvPr id="5" name="文本框 4"/>
            <p:cNvSpPr txBox="1"/>
            <p:nvPr/>
          </p:nvSpPr>
          <p:spPr>
            <a:xfrm>
              <a:off x="6985262" y="3106724"/>
              <a:ext cx="44935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</a:rPr>
                <a:t>刷牙，防治口腔疾病的有效途径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26" t="58311" r="21928" b="18459"/>
            <a:stretch>
              <a:fillRect/>
            </a:stretch>
          </p:blipFill>
          <p:spPr>
            <a:xfrm>
              <a:off x="6575500" y="3106724"/>
              <a:ext cx="409762" cy="461665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3064101" y="1120147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去除食物残渣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537540" y="1120147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去除牙菌斑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801628" y="1120146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去除口腔疾病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90105" y="1977734"/>
            <a:ext cx="9915126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       刷牙不但可以通过机械摩擦除去口中的食物残渣，而且可以除去牙齿表面的「牙菌斑」甚至牙结石。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400" dirty="0">
                <a:solidFill>
                  <a:schemeClr val="bg1"/>
                </a:solidFill>
                <a:latin typeface="+mn-ea"/>
              </a:rPr>
              <a:t>       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选用优质的牙膏并采用正确的方法刷牙，就会抑制口腔内的细菌分泌酸和毒素，从而预防龋齿和牙周疾病的发生。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zh-CN" altLang="en-US" sz="2400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       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random/>
      </p:transition>
    </mc:Choice>
    <mc:Fallback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1452"/>
            <a:ext cx="1016000" cy="12465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3" b="95313" l="0" r="96145">
                        <a14:foregroundMark x1="23481" y1="14063" x2="23481" y2="14063"/>
                        <a14:foregroundMark x1="25935" y1="26270" x2="25935" y2="26270"/>
                        <a14:foregroundMark x1="49766" y1="14551" x2="49766" y2="14551"/>
                        <a14:foregroundMark x1="50467" y1="12891" x2="50467" y2="12891"/>
                        <a14:foregroundMark x1="50467" y1="12500" x2="50467" y2="12500"/>
                        <a14:foregroundMark x1="50935" y1="12500" x2="50935" y2="12500"/>
                        <a14:foregroundMark x1="51519" y1="12891" x2="51519" y2="12891"/>
                        <a14:foregroundMark x1="48364" y1="12402" x2="48364" y2="12402"/>
                        <a14:foregroundMark x1="47547" y1="13574" x2="47547" y2="13574"/>
                        <a14:foregroundMark x1="47547" y1="14551" x2="47547" y2="14551"/>
                        <a14:foregroundMark x1="25000" y1="46094" x2="25000" y2="46094"/>
                        <a14:foregroundMark x1="56425" y1="39746" x2="56425" y2="39746"/>
                        <a14:foregroundMark x1="85047" y1="55371" x2="85047" y2="55371"/>
                        <a14:foregroundMark x1="72196" y1="58301" x2="72196" y2="58301"/>
                        <a14:foregroundMark x1="52453" y1="45117" x2="52453" y2="45117"/>
                        <a14:foregroundMark x1="59696" y1="44629" x2="59696" y2="44629"/>
                        <a14:foregroundMark x1="42056" y1="29395" x2="42056" y2="29395"/>
                        <a14:foregroundMark x1="53388" y1="19824" x2="53388" y2="19824"/>
                        <a14:foregroundMark x1="21028" y1="9375" x2="21028" y2="9375"/>
                        <a14:foregroundMark x1="21846" y1="31348" x2="21846" y2="31348"/>
                        <a14:foregroundMark x1="30374" y1="42383" x2="30374" y2="42383"/>
                        <a14:foregroundMark x1="88785" y1="21582" x2="88785" y2="21582"/>
                        <a14:foregroundMark x1="60981" y1="9082" x2="60981" y2="9082"/>
                        <a14:foregroundMark x1="73715" y1="18945" x2="73715" y2="18945"/>
                        <a14:foregroundMark x1="75000" y1="67383" x2="75000" y2="67383"/>
                        <a14:backgroundMark x1="33061" y1="16211" x2="33061" y2="16211"/>
                        <a14:backgroundMark x1="31542" y1="24219" x2="31542" y2="24219"/>
                        <a14:backgroundMark x1="36449" y1="22949" x2="36449" y2="22949"/>
                        <a14:backgroundMark x1="39136" y1="17188" x2="39136" y2="17188"/>
                        <a14:backgroundMark x1="34813" y1="15918" x2="34813" y2="15918"/>
                        <a14:backgroundMark x1="32360" y1="16797" x2="32360" y2="16797"/>
                        <a14:backgroundMark x1="32360" y1="20605" x2="32360" y2="20605"/>
                        <a14:backgroundMark x1="31776" y1="23828" x2="31776" y2="23828"/>
                        <a14:backgroundMark x1="31893" y1="22852" x2="31893" y2="22852"/>
                        <a14:backgroundMark x1="31893" y1="21973" x2="31893" y2="21973"/>
                        <a14:backgroundMark x1="32593" y1="20215" x2="32593" y2="20215"/>
                        <a14:backgroundMark x1="32243" y1="17578" x2="32243" y2="17578"/>
                        <a14:backgroundMark x1="32243" y1="17578" x2="32243" y2="17578"/>
                        <a14:backgroundMark x1="32243" y1="17480" x2="32243" y2="17480"/>
                        <a14:backgroundMark x1="32243" y1="18457" x2="32243" y2="18457"/>
                        <a14:backgroundMark x1="32243" y1="19629" x2="32243" y2="19629"/>
                        <a14:backgroundMark x1="32243" y1="20215" x2="32243" y2="20215"/>
                        <a14:backgroundMark x1="32243" y1="19336" x2="32243" y2="19336"/>
                        <a14:backgroundMark x1="32710" y1="18555" x2="32710" y2="18555"/>
                        <a14:backgroundMark x1="35631" y1="17188" x2="35631" y2="17188"/>
                        <a14:backgroundMark x1="37033" y1="16797" x2="37033" y2="16797"/>
                        <a14:backgroundMark x1="37033" y1="16602" x2="37033" y2="16602"/>
                        <a14:backgroundMark x1="36332" y1="16211" x2="36332" y2="16211"/>
                        <a14:backgroundMark x1="37500" y1="16602" x2="38201" y2="17090"/>
                        <a14:backgroundMark x1="39136" y1="17578" x2="39136" y2="17578"/>
                        <a14:backgroundMark x1="39603" y1="18848" x2="39603" y2="18848"/>
                        <a14:backgroundMark x1="39019" y1="20313" x2="38318" y2="21484"/>
                        <a14:backgroundMark x1="37850" y1="22852" x2="37500" y2="23633"/>
                        <a14:backgroundMark x1="39953" y1="18652" x2="39953" y2="18652"/>
                        <a14:backgroundMark x1="38201" y1="21191" x2="37850" y2="21875"/>
                        <a14:backgroundMark x1="36799" y1="23047" x2="36215" y2="24219"/>
                        <a14:backgroundMark x1="36215" y1="24512" x2="35981" y2="24902"/>
                        <a14:backgroundMark x1="22547" y1="9473" x2="22547" y2="9473"/>
                        <a14:backgroundMark x1="21495" y1="10547" x2="21495" y2="10547"/>
                        <a14:backgroundMark x1="20561" y1="11035" x2="20561" y2="11035"/>
                        <a14:backgroundMark x1="18925" y1="11035" x2="18925" y2="11035"/>
                        <a14:backgroundMark x1="17056" y1="11035" x2="17056" y2="11035"/>
                        <a14:backgroundMark x1="16472" y1="11035" x2="16472" y2="11035"/>
                        <a14:backgroundMark x1="17874" y1="11035" x2="17874" y2="11035"/>
                        <a14:backgroundMark x1="19393" y1="11719" x2="19393" y2="11719"/>
                        <a14:backgroundMark x1="20327" y1="12891" x2="20911" y2="14063"/>
                        <a14:backgroundMark x1="21262" y1="16211" x2="21379" y2="17285"/>
                        <a14:backgroundMark x1="21379" y1="19531" x2="21262" y2="21191"/>
                        <a14:backgroundMark x1="20911" y1="22266" x2="20911" y2="22266"/>
                        <a14:backgroundMark x1="20911" y1="22363" x2="20911" y2="22363"/>
                        <a14:backgroundMark x1="20561" y1="22363" x2="20093" y2="22949"/>
                        <a14:backgroundMark x1="19042" y1="24609" x2="19042" y2="25195"/>
                        <a14:backgroundMark x1="19042" y1="26367" x2="18925" y2="27246"/>
                        <a14:backgroundMark x1="18692" y1="28223" x2="18692" y2="29395"/>
                        <a14:backgroundMark x1="18458" y1="30762" x2="18458" y2="32129"/>
                        <a14:backgroundMark x1="18458" y1="33496" x2="18575" y2="34375"/>
                        <a14:backgroundMark x1="19276" y1="36133" x2="19509" y2="37402"/>
                        <a14:backgroundMark x1="19509" y1="37891" x2="19509" y2="38477"/>
                        <a14:backgroundMark x1="19509" y1="39160" x2="19276" y2="40430"/>
                        <a14:backgroundMark x1="19042" y1="41504" x2="19042" y2="42578"/>
                        <a14:backgroundMark x1="19042" y1="43848" x2="19042" y2="44629"/>
                        <a14:backgroundMark x1="19042" y1="44824" x2="19042" y2="45215"/>
                        <a14:backgroundMark x1="19042" y1="46289" x2="19042" y2="47461"/>
                        <a14:backgroundMark x1="19042" y1="48828" x2="19042" y2="48828"/>
                        <a14:backgroundMark x1="19042" y1="49512" x2="19042" y2="49512"/>
                        <a14:backgroundMark x1="19042" y1="51953" x2="19042" y2="51953"/>
                        <a14:backgroundMark x1="18575" y1="53711" x2="18575" y2="53711"/>
                        <a14:backgroundMark x1="18107" y1="55566" x2="18107" y2="55957"/>
                        <a14:backgroundMark x1="17874" y1="57227" x2="17757" y2="58301"/>
                        <a14:backgroundMark x1="17407" y1="59668" x2="17407" y2="59668"/>
                        <a14:backgroundMark x1="17407" y1="60449" x2="17407" y2="60449"/>
                        <a14:backgroundMark x1="17407" y1="61328" x2="17407" y2="61328"/>
                        <a14:backgroundMark x1="17290" y1="61719" x2="17290" y2="61719"/>
                        <a14:backgroundMark x1="17757" y1="62012" x2="17757" y2="62012"/>
                        <a14:backgroundMark x1="26636" y1="49609" x2="26636" y2="49609"/>
                        <a14:backgroundMark x1="31542" y1="47559" x2="31542" y2="47559"/>
                        <a14:backgroundMark x1="37500" y1="43750" x2="37500" y2="43750"/>
                        <a14:backgroundMark x1="33762" y1="47168" x2="34229" y2="47266"/>
                        <a14:backgroundMark x1="36332" y1="47852" x2="37033" y2="48145"/>
                        <a14:backgroundMark x1="38201" y1="48633" x2="38668" y2="48926"/>
                        <a14:backgroundMark x1="39953" y1="49219" x2="40421" y2="49512"/>
                        <a14:backgroundMark x1="41121" y1="49805" x2="41706" y2="50195"/>
                        <a14:backgroundMark x1="42056" y1="50195" x2="42056" y2="50195"/>
                        <a14:backgroundMark x1="40421" y1="49316" x2="40421" y2="49316"/>
                        <a14:backgroundMark x1="34579" y1="48535" x2="34579" y2="48535"/>
                        <a14:backgroundMark x1="29089" y1="47656" x2="29089" y2="47656"/>
                        <a14:backgroundMark x1="27103" y1="42383" x2="27103" y2="42383"/>
                        <a14:backgroundMark x1="24533" y1="39746" x2="24533" y2="39746"/>
                        <a14:backgroundMark x1="23131" y1="37500" x2="23131" y2="37500"/>
                        <a14:backgroundMark x1="23481" y1="35059" x2="23481" y2="35059"/>
                        <a14:backgroundMark x1="26986" y1="33301" x2="26986" y2="33301"/>
                        <a14:backgroundMark x1="30724" y1="31445" x2="30724" y2="31445"/>
                        <a14:backgroundMark x1="31425" y1="30957" x2="31425" y2="30957"/>
                        <a14:backgroundMark x1="33762" y1="28711" x2="33762" y2="28711"/>
                        <a14:backgroundMark x1="33411" y1="25586" x2="33178" y2="25195"/>
                        <a14:backgroundMark x1="29089" y1="19238" x2="29089" y2="19238"/>
                        <a14:backgroundMark x1="28621" y1="15430" x2="28621" y2="15430"/>
                        <a14:backgroundMark x1="30374" y1="11914" x2="30374" y2="11914"/>
                        <a14:backgroundMark x1="35514" y1="10352" x2="35514" y2="10352"/>
                        <a14:backgroundMark x1="39603" y1="9375" x2="39603" y2="9375"/>
                        <a14:backgroundMark x1="43692" y1="19336" x2="43692" y2="19336"/>
                        <a14:backgroundMark x1="48131" y1="23047" x2="48131" y2="23047"/>
                        <a14:backgroundMark x1="49299" y1="24902" x2="49650" y2="25391"/>
                        <a14:backgroundMark x1="49650" y1="26758" x2="49650" y2="26758"/>
                        <a14:backgroundMark x1="48832" y1="25684" x2="48014" y2="24707"/>
                        <a14:backgroundMark x1="45678" y1="22656" x2="44393" y2="21875"/>
                        <a14:backgroundMark x1="41238" y1="20313" x2="41238" y2="20313"/>
                        <a14:backgroundMark x1="41121" y1="20215" x2="41121" y2="20215"/>
                        <a14:backgroundMark x1="41706" y1="20215" x2="41706" y2="20215"/>
                        <a14:backgroundMark x1="42407" y1="20215" x2="41939" y2="19141"/>
                        <a14:backgroundMark x1="41939" y1="18848" x2="41939" y2="18848"/>
                        <a14:backgroundMark x1="42290" y1="19141" x2="45327" y2="21875"/>
                        <a14:backgroundMark x1="47897" y1="25000" x2="48131" y2="26758"/>
                        <a14:backgroundMark x1="48131" y1="28223" x2="48131" y2="29297"/>
                        <a14:backgroundMark x1="48131" y1="31250" x2="48131" y2="33008"/>
                        <a14:backgroundMark x1="48131" y1="33789" x2="48014" y2="35645"/>
                        <a14:backgroundMark x1="47897" y1="36133" x2="47897" y2="36133"/>
                        <a14:backgroundMark x1="47664" y1="36523" x2="47664" y2="36523"/>
                        <a14:backgroundMark x1="47664" y1="37207" x2="47664" y2="38477"/>
                        <a14:backgroundMark x1="48014" y1="40723" x2="48014" y2="41602"/>
                        <a14:backgroundMark x1="47664" y1="42480" x2="47079" y2="43457"/>
                        <a14:backgroundMark x1="46729" y1="44531" x2="46495" y2="46582"/>
                        <a14:backgroundMark x1="46729" y1="47266" x2="46729" y2="47266"/>
                        <a14:backgroundMark x1="50350" y1="47559" x2="51519" y2="47656"/>
                        <a14:backgroundMark x1="54439" y1="47559" x2="54439" y2="47559"/>
                        <a14:backgroundMark x1="57243" y1="47852" x2="57243" y2="47852"/>
                        <a14:backgroundMark x1="58411" y1="48145" x2="58879" y2="48340"/>
                        <a14:backgroundMark x1="60631" y1="48633" x2="61215" y2="48828"/>
                        <a14:backgroundMark x1="63785" y1="49512" x2="63785" y2="49512"/>
                        <a14:backgroundMark x1="63902" y1="49512" x2="63902" y2="49512"/>
                        <a14:backgroundMark x1="65771" y1="49512" x2="65771" y2="49512"/>
                        <a14:backgroundMark x1="66238" y1="49805" x2="66939" y2="50293"/>
                        <a14:backgroundMark x1="68107" y1="50977" x2="68107" y2="50977"/>
                        <a14:backgroundMark x1="68341" y1="51563" x2="68341" y2="51563"/>
                        <a14:backgroundMark x1="69276" y1="54297" x2="69509" y2="56348"/>
                        <a14:backgroundMark x1="70210" y1="59277" x2="70210" y2="59668"/>
                        <a14:backgroundMark x1="70561" y1="62305" x2="70561" y2="62305"/>
                        <a14:backgroundMark x1="70678" y1="62500" x2="70678" y2="62500"/>
                        <a14:backgroundMark x1="70327" y1="63672" x2="70327" y2="63672"/>
                        <a14:backgroundMark x1="70561" y1="64648" x2="70561" y2="64648"/>
                        <a14:backgroundMark x1="70678" y1="64844" x2="70678" y2="64844"/>
                        <a14:backgroundMark x1="70911" y1="65039" x2="70911" y2="65039"/>
                        <a14:backgroundMark x1="70911" y1="65039" x2="70911" y2="65039"/>
                        <a14:backgroundMark x1="70911" y1="65039" x2="70911" y2="65039"/>
                        <a14:backgroundMark x1="70911" y1="65137" x2="70911" y2="65137"/>
                        <a14:backgroundMark x1="70911" y1="65332" x2="70911" y2="65332"/>
                        <a14:backgroundMark x1="70911" y1="65332" x2="70911" y2="65332"/>
                        <a14:backgroundMark x1="70911" y1="65332" x2="70911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0911" y1="66016" x2="70911" y2="66016"/>
                        <a14:backgroundMark x1="70678" y1="66113" x2="70678" y2="66113"/>
                        <a14:backgroundMark x1="70678" y1="66113" x2="70678" y2="66113"/>
                        <a14:backgroundMark x1="72313" y1="61426" x2="72313" y2="61426"/>
                        <a14:backgroundMark x1="73014" y1="60059" x2="73014" y2="59473"/>
                        <a14:backgroundMark x1="73949" y1="57031" x2="74182" y2="56250"/>
                        <a14:backgroundMark x1="74533" y1="54883" x2="74533" y2="54004"/>
                        <a14:backgroundMark x1="73832" y1="52344" x2="73832" y2="52344"/>
                        <a14:backgroundMark x1="73014" y1="50684" x2="72664" y2="50293"/>
                        <a14:backgroundMark x1="71495" y1="48535" x2="71028" y2="48242"/>
                        <a14:backgroundMark x1="69393" y1="46484" x2="69393" y2="46484"/>
                        <a14:backgroundMark x1="64252" y1="36426" x2="63668" y2="35449"/>
                        <a14:backgroundMark x1="60514" y1="29785" x2="60397" y2="29297"/>
                        <a14:backgroundMark x1="59229" y1="24609" x2="58995" y2="23926"/>
                        <a14:backgroundMark x1="58879" y1="18945" x2="58879" y2="18945"/>
                        <a14:backgroundMark x1="58645" y1="14160" x2="58645" y2="14160"/>
                        <a14:backgroundMark x1="62033" y1="11133" x2="62033" y2="11133"/>
                        <a14:backgroundMark x1="63668" y1="9375" x2="63668" y2="9375"/>
                        <a14:backgroundMark x1="65654" y1="8008" x2="65654" y2="8008"/>
                        <a14:backgroundMark x1="66589" y1="7715" x2="66589" y2="7715"/>
                        <a14:backgroundMark x1="87500" y1="18945" x2="87500" y2="18945"/>
                        <a14:backgroundMark x1="87266" y1="35352" x2="87266" y2="35352"/>
                        <a14:backgroundMark x1="89486" y1="40234" x2="89486" y2="40234"/>
                        <a14:backgroundMark x1="90654" y1="47656" x2="90771" y2="48145"/>
                        <a14:backgroundMark x1="90888" y1="58398" x2="90888" y2="58398"/>
                        <a14:backgroundMark x1="90070" y1="63086" x2="90070" y2="63086"/>
                        <a14:backgroundMark x1="89603" y1="67676" x2="89603" y2="67676"/>
                        <a14:backgroundMark x1="89252" y1="72070" x2="89252" y2="72070"/>
                        <a14:backgroundMark x1="89252" y1="74609" x2="89252" y2="74609"/>
                        <a14:backgroundMark x1="89136" y1="78320" x2="89252" y2="78809"/>
                        <a14:backgroundMark x1="89252" y1="79883" x2="89252" y2="79883"/>
                        <a14:backgroundMark x1="89136" y1="80176" x2="89136" y2="80176"/>
                        <a14:backgroundMark x1="89136" y1="81250" x2="89136" y2="81250"/>
                        <a14:backgroundMark x1="89136" y1="81250" x2="89136" y2="81250"/>
                        <a14:backgroundMark x1="86799" y1="28027" x2="86799" y2="28027"/>
                        <a14:backgroundMark x1="87617" y1="14453" x2="87617" y2="14453"/>
                        <a14:backgroundMark x1="87266" y1="11230" x2="87266" y2="11230"/>
                        <a14:backgroundMark x1="77103" y1="6836" x2="77103" y2="6836"/>
                        <a14:backgroundMark x1="74299" y1="7031" x2="74299" y2="7031"/>
                        <a14:backgroundMark x1="70327" y1="6348" x2="70327" y2="6348"/>
                        <a14:backgroundMark x1="71495" y1="6836" x2="71495" y2="6836"/>
                        <a14:backgroundMark x1="77336" y1="7324" x2="77336" y2="7324"/>
                        <a14:backgroundMark x1="82827" y1="6738" x2="82827" y2="6738"/>
                        <a14:backgroundMark x1="85514" y1="6738" x2="85514" y2="6738"/>
                        <a14:backgroundMark x1="80374" y1="6445" x2="80374" y2="6445"/>
                        <a14:backgroundMark x1="86449" y1="6738" x2="86449" y2="6738"/>
                        <a14:backgroundMark x1="90654" y1="7422" x2="90654" y2="7422"/>
                        <a14:backgroundMark x1="92290" y1="12402" x2="92290" y2="12402"/>
                        <a14:backgroundMark x1="91589" y1="16309" x2="91589" y2="16309"/>
                        <a14:backgroundMark x1="62150" y1="24316" x2="62150" y2="24316"/>
                        <a14:backgroundMark x1="55374" y1="20117" x2="55374" y2="20117"/>
                        <a14:backgroundMark x1="86332" y1="26758" x2="86332" y2="26758"/>
                        <a14:backgroundMark x1="87967" y1="34961" x2="87967" y2="34961"/>
                        <a14:backgroundMark x1="89603" y1="29785" x2="89603" y2="29785"/>
                        <a14:backgroundMark x1="88668" y1="25195" x2="88668" y2="25195"/>
                        <a14:backgroundMark x1="89136" y1="22559" x2="89136" y2="22559"/>
                        <a14:backgroundMark x1="89953" y1="20117" x2="89953" y2="20117"/>
                        <a14:backgroundMark x1="90070" y1="17090" x2="90070" y2="17090"/>
                        <a14:backgroundMark x1="89953" y1="14844" x2="89953" y2="14844"/>
                        <a14:backgroundMark x1="88668" y1="34180" x2="88435" y2="35449"/>
                        <a14:backgroundMark x1="87850" y1="44238" x2="87850" y2="50195"/>
                        <a14:backgroundMark x1="88902" y1="54199" x2="89252" y2="57031"/>
                        <a14:backgroundMark x1="90070" y1="60254" x2="90421" y2="63379"/>
                        <a14:backgroundMark x1="90421" y1="66504" x2="90654" y2="69922"/>
                        <a14:backgroundMark x1="90654" y1="72754" x2="90654" y2="75098"/>
                        <a14:backgroundMark x1="90654" y1="76660" x2="90421" y2="77832"/>
                        <a14:backgroundMark x1="90304" y1="78516" x2="90304" y2="78516"/>
                        <a14:backgroundMark x1="89720" y1="80371" x2="89720" y2="80371"/>
                        <a14:backgroundMark x1="89720" y1="80664" x2="89720" y2="80664"/>
                        <a14:backgroundMark x1="89720" y1="80664" x2="89720" y2="80664"/>
                        <a14:backgroundMark x1="89486" y1="81055" x2="89486" y2="81055"/>
                        <a14:backgroundMark x1="89486" y1="81055" x2="89486" y2="81055"/>
                        <a14:backgroundMark x1="89252" y1="82227" x2="89252" y2="82227"/>
                        <a14:backgroundMark x1="89252" y1="82617" x2="89252" y2="82617"/>
                        <a14:backgroundMark x1="70561" y1="80859" x2="70561" y2="80859"/>
                        <a14:backgroundMark x1="70561" y1="80859" x2="70561" y2="80859"/>
                        <a14:backgroundMark x1="70561" y1="80566" x2="70561" y2="80566"/>
                        <a14:backgroundMark x1="70911" y1="75293" x2="70911" y2="75293"/>
                        <a14:backgroundMark x1="71379" y1="74121" x2="71379" y2="74121"/>
                        <a14:backgroundMark x1="72196" y1="73145" x2="72196" y2="73145"/>
                        <a14:backgroundMark x1="72897" y1="71875" x2="72897" y2="71875"/>
                        <a14:backgroundMark x1="73364" y1="71777" x2="73364" y2="71777"/>
                        <a14:backgroundMark x1="73481" y1="74805" x2="73715" y2="75488"/>
                        <a14:backgroundMark x1="73715" y1="76660" x2="73715" y2="77637"/>
                        <a14:backgroundMark x1="73715" y1="78809" x2="73715" y2="79297"/>
                        <a14:backgroundMark x1="73715" y1="79688" x2="73715" y2="80176"/>
                        <a14:backgroundMark x1="73715" y1="81934" x2="73715" y2="81934"/>
                        <a14:backgroundMark x1="68692" y1="78516" x2="68692" y2="78516"/>
                        <a14:backgroundMark x1="68107" y1="75586" x2="68107" y2="75586"/>
                        <a14:backgroundMark x1="68575" y1="72461" x2="68575" y2="72461"/>
                        <a14:backgroundMark x1="15304" y1="15430" x2="15304" y2="15430"/>
                        <a14:backgroundMark x1="15304" y1="17773" x2="15304" y2="17773"/>
                        <a14:backgroundMark x1="15421" y1="61719" x2="15421" y2="61719"/>
                        <a14:backgroundMark x1="64603" y1="85547" x2="64603" y2="85547"/>
                        <a14:backgroundMark x1="64252" y1="85254" x2="64252" y2="85254"/>
                        <a14:backgroundMark x1="61682" y1="85742" x2="61682" y2="85742"/>
                        <a14:backgroundMark x1="61215" y1="85645" x2="61215" y2="85645"/>
                        <a14:backgroundMark x1="60631" y1="85352" x2="60631" y2="85352"/>
                        <a14:backgroundMark x1="59813" y1="84961" x2="59813" y2="84961"/>
                        <a14:backgroundMark x1="59346" y1="85254" x2="59346" y2="85254"/>
                        <a14:backgroundMark x1="58645" y1="85547" x2="58645" y2="85547"/>
                        <a14:backgroundMark x1="70911" y1="85352" x2="70911" y2="85352"/>
                        <a14:backgroundMark x1="73715" y1="85059" x2="73715" y2="85059"/>
                        <a14:backgroundMark x1="76168" y1="85254" x2="76168" y2="85254"/>
                        <a14:backgroundMark x1="77453" y1="85352" x2="77453" y2="85352"/>
                        <a14:backgroundMark x1="85514" y1="85645" x2="85514" y2="85645"/>
                        <a14:backgroundMark x1="87150" y1="85352" x2="87150" y2="85352"/>
                        <a14:backgroundMark x1="87967" y1="85059" x2="87967" y2="85059"/>
                        <a14:backgroundMark x1="83411" y1="85254" x2="83411" y2="85254"/>
                        <a14:backgroundMark x1="77804" y1="85059" x2="77804" y2="85059"/>
                        <a14:backgroundMark x1="58645" y1="85254" x2="58645" y2="85254"/>
                        <a14:backgroundMark x1="58294" y1="85059" x2="58294" y2="85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41" y="5256317"/>
            <a:ext cx="1427559" cy="1707734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12800" y="261924"/>
            <a:ext cx="2441087" cy="461665"/>
            <a:chOff x="6575500" y="3106724"/>
            <a:chExt cx="2441087" cy="461665"/>
          </a:xfrm>
        </p:grpSpPr>
        <p:sp>
          <p:nvSpPr>
            <p:cNvPr id="5" name="文本框 4"/>
            <p:cNvSpPr txBox="1"/>
            <p:nvPr/>
          </p:nvSpPr>
          <p:spPr>
            <a:xfrm>
              <a:off x="6985262" y="3106724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</a:rPr>
                <a:t>护理牙齿重点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26" t="58311" r="21928" b="18459"/>
            <a:stretch>
              <a:fillRect/>
            </a:stretch>
          </p:blipFill>
          <p:spPr>
            <a:xfrm>
              <a:off x="6575500" y="3106724"/>
              <a:ext cx="409762" cy="461665"/>
            </a:xfrm>
            <a:prstGeom prst="rect">
              <a:avLst/>
            </a:prstGeom>
          </p:spPr>
        </p:pic>
      </p:grp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482589" y="1394692"/>
            <a:ext cx="5472113" cy="445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dirty="0">
                <a:solidFill>
                  <a:schemeClr val="bg1"/>
                </a:solidFill>
              </a:rPr>
              <a:t>儿童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</a:rPr>
              <a:t>——</a:t>
            </a:r>
            <a:endParaRPr lang="en-US" altLang="zh-CN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zh-CN" altLang="en-US" sz="2000" dirty="0">
                <a:solidFill>
                  <a:schemeClr val="bg1"/>
                </a:solidFill>
              </a:rPr>
              <a:t>防治龋齿要紧记</a:t>
            </a:r>
            <a:endParaRPr lang="zh-CN" altLang="en-US" sz="2000" dirty="0">
              <a:solidFill>
                <a:schemeClr val="bg1"/>
              </a:solidFill>
            </a:endParaRPr>
          </a:p>
          <a:p>
            <a:endParaRPr lang="zh-CN" alt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zh-CN" altLang="en-US" sz="2400" dirty="0">
                <a:solidFill>
                  <a:schemeClr val="bg1"/>
                </a:solidFill>
              </a:rPr>
              <a:t>成人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</a:rPr>
              <a:t>——</a:t>
            </a:r>
            <a:endParaRPr lang="en-US" altLang="zh-CN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zh-CN" altLang="en-US" sz="2000" dirty="0">
                <a:solidFill>
                  <a:schemeClr val="bg1"/>
                </a:solidFill>
              </a:rPr>
              <a:t>防治牙周疾病是关键</a:t>
            </a:r>
            <a:endParaRPr lang="zh-CN" altLang="en-US" sz="2000" dirty="0">
              <a:solidFill>
                <a:schemeClr val="bg1"/>
              </a:solidFill>
            </a:endParaRPr>
          </a:p>
          <a:p>
            <a:endParaRPr lang="en-US" altLang="zh-CN" sz="2400" dirty="0">
              <a:solidFill>
                <a:schemeClr val="bg1"/>
              </a:solidFill>
            </a:endParaRPr>
          </a:p>
        </p:txBody>
      </p:sp>
      <p:pic>
        <p:nvPicPr>
          <p:cNvPr id="12" name="Picture 4" descr="200791984332540_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6" b="57385"/>
          <a:stretch>
            <a:fillRect/>
          </a:stretch>
        </p:blipFill>
        <p:spPr>
          <a:xfrm>
            <a:off x="6888556" y="1008669"/>
            <a:ext cx="2624704" cy="1704460"/>
          </a:xfrm>
          <a:prstGeom prst="rect">
            <a:avLst/>
          </a:prstGeom>
          <a:noFill/>
        </p:spPr>
      </p:pic>
      <p:pic>
        <p:nvPicPr>
          <p:cNvPr id="13" name="Picture 6" descr="200791984332540_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8" t="41350" r="224" b="15839"/>
          <a:stretch>
            <a:fillRect/>
          </a:stretch>
        </p:blipFill>
        <p:spPr bwMode="auto">
          <a:xfrm>
            <a:off x="6888556" y="2818616"/>
            <a:ext cx="2644027" cy="272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random/>
      </p:transition>
    </mc:Choice>
    <mc:Fallback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1452"/>
            <a:ext cx="1016000" cy="12465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3" b="95313" l="0" r="96145">
                        <a14:foregroundMark x1="23481" y1="14063" x2="23481" y2="14063"/>
                        <a14:foregroundMark x1="25935" y1="26270" x2="25935" y2="26270"/>
                        <a14:foregroundMark x1="49766" y1="14551" x2="49766" y2="14551"/>
                        <a14:foregroundMark x1="50467" y1="12891" x2="50467" y2="12891"/>
                        <a14:foregroundMark x1="50467" y1="12500" x2="50467" y2="12500"/>
                        <a14:foregroundMark x1="50935" y1="12500" x2="50935" y2="12500"/>
                        <a14:foregroundMark x1="51519" y1="12891" x2="51519" y2="12891"/>
                        <a14:foregroundMark x1="48364" y1="12402" x2="48364" y2="12402"/>
                        <a14:foregroundMark x1="47547" y1="13574" x2="47547" y2="13574"/>
                        <a14:foregroundMark x1="47547" y1="14551" x2="47547" y2="14551"/>
                        <a14:foregroundMark x1="25000" y1="46094" x2="25000" y2="46094"/>
                        <a14:foregroundMark x1="56425" y1="39746" x2="56425" y2="39746"/>
                        <a14:foregroundMark x1="85047" y1="55371" x2="85047" y2="55371"/>
                        <a14:foregroundMark x1="72196" y1="58301" x2="72196" y2="58301"/>
                        <a14:foregroundMark x1="52453" y1="45117" x2="52453" y2="45117"/>
                        <a14:foregroundMark x1="59696" y1="44629" x2="59696" y2="44629"/>
                        <a14:foregroundMark x1="42056" y1="29395" x2="42056" y2="29395"/>
                        <a14:foregroundMark x1="53388" y1="19824" x2="53388" y2="19824"/>
                        <a14:foregroundMark x1="21028" y1="9375" x2="21028" y2="9375"/>
                        <a14:foregroundMark x1="21846" y1="31348" x2="21846" y2="31348"/>
                        <a14:foregroundMark x1="30374" y1="42383" x2="30374" y2="42383"/>
                        <a14:foregroundMark x1="88785" y1="21582" x2="88785" y2="21582"/>
                        <a14:foregroundMark x1="60981" y1="9082" x2="60981" y2="9082"/>
                        <a14:foregroundMark x1="73715" y1="18945" x2="73715" y2="18945"/>
                        <a14:foregroundMark x1="75000" y1="67383" x2="75000" y2="67383"/>
                        <a14:backgroundMark x1="33061" y1="16211" x2="33061" y2="16211"/>
                        <a14:backgroundMark x1="31542" y1="24219" x2="31542" y2="24219"/>
                        <a14:backgroundMark x1="36449" y1="22949" x2="36449" y2="22949"/>
                        <a14:backgroundMark x1="39136" y1="17188" x2="39136" y2="17188"/>
                        <a14:backgroundMark x1="34813" y1="15918" x2="34813" y2="15918"/>
                        <a14:backgroundMark x1="32360" y1="16797" x2="32360" y2="16797"/>
                        <a14:backgroundMark x1="32360" y1="20605" x2="32360" y2="20605"/>
                        <a14:backgroundMark x1="31776" y1="23828" x2="31776" y2="23828"/>
                        <a14:backgroundMark x1="31893" y1="22852" x2="31893" y2="22852"/>
                        <a14:backgroundMark x1="31893" y1="21973" x2="31893" y2="21973"/>
                        <a14:backgroundMark x1="32593" y1="20215" x2="32593" y2="20215"/>
                        <a14:backgroundMark x1="32243" y1="17578" x2="32243" y2="17578"/>
                        <a14:backgroundMark x1="32243" y1="17578" x2="32243" y2="17578"/>
                        <a14:backgroundMark x1="32243" y1="17480" x2="32243" y2="17480"/>
                        <a14:backgroundMark x1="32243" y1="18457" x2="32243" y2="18457"/>
                        <a14:backgroundMark x1="32243" y1="19629" x2="32243" y2="19629"/>
                        <a14:backgroundMark x1="32243" y1="20215" x2="32243" y2="20215"/>
                        <a14:backgroundMark x1="32243" y1="19336" x2="32243" y2="19336"/>
                        <a14:backgroundMark x1="32710" y1="18555" x2="32710" y2="18555"/>
                        <a14:backgroundMark x1="35631" y1="17188" x2="35631" y2="17188"/>
                        <a14:backgroundMark x1="37033" y1="16797" x2="37033" y2="16797"/>
                        <a14:backgroundMark x1="37033" y1="16602" x2="37033" y2="16602"/>
                        <a14:backgroundMark x1="36332" y1="16211" x2="36332" y2="16211"/>
                        <a14:backgroundMark x1="37500" y1="16602" x2="38201" y2="17090"/>
                        <a14:backgroundMark x1="39136" y1="17578" x2="39136" y2="17578"/>
                        <a14:backgroundMark x1="39603" y1="18848" x2="39603" y2="18848"/>
                        <a14:backgroundMark x1="39019" y1="20313" x2="38318" y2="21484"/>
                        <a14:backgroundMark x1="37850" y1="22852" x2="37500" y2="23633"/>
                        <a14:backgroundMark x1="39953" y1="18652" x2="39953" y2="18652"/>
                        <a14:backgroundMark x1="38201" y1="21191" x2="37850" y2="21875"/>
                        <a14:backgroundMark x1="36799" y1="23047" x2="36215" y2="24219"/>
                        <a14:backgroundMark x1="36215" y1="24512" x2="35981" y2="24902"/>
                        <a14:backgroundMark x1="22547" y1="9473" x2="22547" y2="9473"/>
                        <a14:backgroundMark x1="21495" y1="10547" x2="21495" y2="10547"/>
                        <a14:backgroundMark x1="20561" y1="11035" x2="20561" y2="11035"/>
                        <a14:backgroundMark x1="18925" y1="11035" x2="18925" y2="11035"/>
                        <a14:backgroundMark x1="17056" y1="11035" x2="17056" y2="11035"/>
                        <a14:backgroundMark x1="16472" y1="11035" x2="16472" y2="11035"/>
                        <a14:backgroundMark x1="17874" y1="11035" x2="17874" y2="11035"/>
                        <a14:backgroundMark x1="19393" y1="11719" x2="19393" y2="11719"/>
                        <a14:backgroundMark x1="20327" y1="12891" x2="20911" y2="14063"/>
                        <a14:backgroundMark x1="21262" y1="16211" x2="21379" y2="17285"/>
                        <a14:backgroundMark x1="21379" y1="19531" x2="21262" y2="21191"/>
                        <a14:backgroundMark x1="20911" y1="22266" x2="20911" y2="22266"/>
                        <a14:backgroundMark x1="20911" y1="22363" x2="20911" y2="22363"/>
                        <a14:backgroundMark x1="20561" y1="22363" x2="20093" y2="22949"/>
                        <a14:backgroundMark x1="19042" y1="24609" x2="19042" y2="25195"/>
                        <a14:backgroundMark x1="19042" y1="26367" x2="18925" y2="27246"/>
                        <a14:backgroundMark x1="18692" y1="28223" x2="18692" y2="29395"/>
                        <a14:backgroundMark x1="18458" y1="30762" x2="18458" y2="32129"/>
                        <a14:backgroundMark x1="18458" y1="33496" x2="18575" y2="34375"/>
                        <a14:backgroundMark x1="19276" y1="36133" x2="19509" y2="37402"/>
                        <a14:backgroundMark x1="19509" y1="37891" x2="19509" y2="38477"/>
                        <a14:backgroundMark x1="19509" y1="39160" x2="19276" y2="40430"/>
                        <a14:backgroundMark x1="19042" y1="41504" x2="19042" y2="42578"/>
                        <a14:backgroundMark x1="19042" y1="43848" x2="19042" y2="44629"/>
                        <a14:backgroundMark x1="19042" y1="44824" x2="19042" y2="45215"/>
                        <a14:backgroundMark x1="19042" y1="46289" x2="19042" y2="47461"/>
                        <a14:backgroundMark x1="19042" y1="48828" x2="19042" y2="48828"/>
                        <a14:backgroundMark x1="19042" y1="49512" x2="19042" y2="49512"/>
                        <a14:backgroundMark x1="19042" y1="51953" x2="19042" y2="51953"/>
                        <a14:backgroundMark x1="18575" y1="53711" x2="18575" y2="53711"/>
                        <a14:backgroundMark x1="18107" y1="55566" x2="18107" y2="55957"/>
                        <a14:backgroundMark x1="17874" y1="57227" x2="17757" y2="58301"/>
                        <a14:backgroundMark x1="17407" y1="59668" x2="17407" y2="59668"/>
                        <a14:backgroundMark x1="17407" y1="60449" x2="17407" y2="60449"/>
                        <a14:backgroundMark x1="17407" y1="61328" x2="17407" y2="61328"/>
                        <a14:backgroundMark x1="17290" y1="61719" x2="17290" y2="61719"/>
                        <a14:backgroundMark x1="17757" y1="62012" x2="17757" y2="62012"/>
                        <a14:backgroundMark x1="26636" y1="49609" x2="26636" y2="49609"/>
                        <a14:backgroundMark x1="31542" y1="47559" x2="31542" y2="47559"/>
                        <a14:backgroundMark x1="37500" y1="43750" x2="37500" y2="43750"/>
                        <a14:backgroundMark x1="33762" y1="47168" x2="34229" y2="47266"/>
                        <a14:backgroundMark x1="36332" y1="47852" x2="37033" y2="48145"/>
                        <a14:backgroundMark x1="38201" y1="48633" x2="38668" y2="48926"/>
                        <a14:backgroundMark x1="39953" y1="49219" x2="40421" y2="49512"/>
                        <a14:backgroundMark x1="41121" y1="49805" x2="41706" y2="50195"/>
                        <a14:backgroundMark x1="42056" y1="50195" x2="42056" y2="50195"/>
                        <a14:backgroundMark x1="40421" y1="49316" x2="40421" y2="49316"/>
                        <a14:backgroundMark x1="34579" y1="48535" x2="34579" y2="48535"/>
                        <a14:backgroundMark x1="29089" y1="47656" x2="29089" y2="47656"/>
                        <a14:backgroundMark x1="27103" y1="42383" x2="27103" y2="42383"/>
                        <a14:backgroundMark x1="24533" y1="39746" x2="24533" y2="39746"/>
                        <a14:backgroundMark x1="23131" y1="37500" x2="23131" y2="37500"/>
                        <a14:backgroundMark x1="23481" y1="35059" x2="23481" y2="35059"/>
                        <a14:backgroundMark x1="26986" y1="33301" x2="26986" y2="33301"/>
                        <a14:backgroundMark x1="30724" y1="31445" x2="30724" y2="31445"/>
                        <a14:backgroundMark x1="31425" y1="30957" x2="31425" y2="30957"/>
                        <a14:backgroundMark x1="33762" y1="28711" x2="33762" y2="28711"/>
                        <a14:backgroundMark x1="33411" y1="25586" x2="33178" y2="25195"/>
                        <a14:backgroundMark x1="29089" y1="19238" x2="29089" y2="19238"/>
                        <a14:backgroundMark x1="28621" y1="15430" x2="28621" y2="15430"/>
                        <a14:backgroundMark x1="30374" y1="11914" x2="30374" y2="11914"/>
                        <a14:backgroundMark x1="35514" y1="10352" x2="35514" y2="10352"/>
                        <a14:backgroundMark x1="39603" y1="9375" x2="39603" y2="9375"/>
                        <a14:backgroundMark x1="43692" y1="19336" x2="43692" y2="19336"/>
                        <a14:backgroundMark x1="48131" y1="23047" x2="48131" y2="23047"/>
                        <a14:backgroundMark x1="49299" y1="24902" x2="49650" y2="25391"/>
                        <a14:backgroundMark x1="49650" y1="26758" x2="49650" y2="26758"/>
                        <a14:backgroundMark x1="48832" y1="25684" x2="48014" y2="24707"/>
                        <a14:backgroundMark x1="45678" y1="22656" x2="44393" y2="21875"/>
                        <a14:backgroundMark x1="41238" y1="20313" x2="41238" y2="20313"/>
                        <a14:backgroundMark x1="41121" y1="20215" x2="41121" y2="20215"/>
                        <a14:backgroundMark x1="41706" y1="20215" x2="41706" y2="20215"/>
                        <a14:backgroundMark x1="42407" y1="20215" x2="41939" y2="19141"/>
                        <a14:backgroundMark x1="41939" y1="18848" x2="41939" y2="18848"/>
                        <a14:backgroundMark x1="42290" y1="19141" x2="45327" y2="21875"/>
                        <a14:backgroundMark x1="47897" y1="25000" x2="48131" y2="26758"/>
                        <a14:backgroundMark x1="48131" y1="28223" x2="48131" y2="29297"/>
                        <a14:backgroundMark x1="48131" y1="31250" x2="48131" y2="33008"/>
                        <a14:backgroundMark x1="48131" y1="33789" x2="48014" y2="35645"/>
                        <a14:backgroundMark x1="47897" y1="36133" x2="47897" y2="36133"/>
                        <a14:backgroundMark x1="47664" y1="36523" x2="47664" y2="36523"/>
                        <a14:backgroundMark x1="47664" y1="37207" x2="47664" y2="38477"/>
                        <a14:backgroundMark x1="48014" y1="40723" x2="48014" y2="41602"/>
                        <a14:backgroundMark x1="47664" y1="42480" x2="47079" y2="43457"/>
                        <a14:backgroundMark x1="46729" y1="44531" x2="46495" y2="46582"/>
                        <a14:backgroundMark x1="46729" y1="47266" x2="46729" y2="47266"/>
                        <a14:backgroundMark x1="50350" y1="47559" x2="51519" y2="47656"/>
                        <a14:backgroundMark x1="54439" y1="47559" x2="54439" y2="47559"/>
                        <a14:backgroundMark x1="57243" y1="47852" x2="57243" y2="47852"/>
                        <a14:backgroundMark x1="58411" y1="48145" x2="58879" y2="48340"/>
                        <a14:backgroundMark x1="60631" y1="48633" x2="61215" y2="48828"/>
                        <a14:backgroundMark x1="63785" y1="49512" x2="63785" y2="49512"/>
                        <a14:backgroundMark x1="63902" y1="49512" x2="63902" y2="49512"/>
                        <a14:backgroundMark x1="65771" y1="49512" x2="65771" y2="49512"/>
                        <a14:backgroundMark x1="66238" y1="49805" x2="66939" y2="50293"/>
                        <a14:backgroundMark x1="68107" y1="50977" x2="68107" y2="50977"/>
                        <a14:backgroundMark x1="68341" y1="51563" x2="68341" y2="51563"/>
                        <a14:backgroundMark x1="69276" y1="54297" x2="69509" y2="56348"/>
                        <a14:backgroundMark x1="70210" y1="59277" x2="70210" y2="59668"/>
                        <a14:backgroundMark x1="70561" y1="62305" x2="70561" y2="62305"/>
                        <a14:backgroundMark x1="70678" y1="62500" x2="70678" y2="62500"/>
                        <a14:backgroundMark x1="70327" y1="63672" x2="70327" y2="63672"/>
                        <a14:backgroundMark x1="70561" y1="64648" x2="70561" y2="64648"/>
                        <a14:backgroundMark x1="70678" y1="64844" x2="70678" y2="64844"/>
                        <a14:backgroundMark x1="70911" y1="65039" x2="70911" y2="65039"/>
                        <a14:backgroundMark x1="70911" y1="65039" x2="70911" y2="65039"/>
                        <a14:backgroundMark x1="70911" y1="65039" x2="70911" y2="65039"/>
                        <a14:backgroundMark x1="70911" y1="65137" x2="70911" y2="65137"/>
                        <a14:backgroundMark x1="70911" y1="65332" x2="70911" y2="65332"/>
                        <a14:backgroundMark x1="70911" y1="65332" x2="70911" y2="65332"/>
                        <a14:backgroundMark x1="70911" y1="65332" x2="70911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0911" y1="66016" x2="70911" y2="66016"/>
                        <a14:backgroundMark x1="70678" y1="66113" x2="70678" y2="66113"/>
                        <a14:backgroundMark x1="70678" y1="66113" x2="70678" y2="66113"/>
                        <a14:backgroundMark x1="72313" y1="61426" x2="72313" y2="61426"/>
                        <a14:backgroundMark x1="73014" y1="60059" x2="73014" y2="59473"/>
                        <a14:backgroundMark x1="73949" y1="57031" x2="74182" y2="56250"/>
                        <a14:backgroundMark x1="74533" y1="54883" x2="74533" y2="54004"/>
                        <a14:backgroundMark x1="73832" y1="52344" x2="73832" y2="52344"/>
                        <a14:backgroundMark x1="73014" y1="50684" x2="72664" y2="50293"/>
                        <a14:backgroundMark x1="71495" y1="48535" x2="71028" y2="48242"/>
                        <a14:backgroundMark x1="69393" y1="46484" x2="69393" y2="46484"/>
                        <a14:backgroundMark x1="64252" y1="36426" x2="63668" y2="35449"/>
                        <a14:backgroundMark x1="60514" y1="29785" x2="60397" y2="29297"/>
                        <a14:backgroundMark x1="59229" y1="24609" x2="58995" y2="23926"/>
                        <a14:backgroundMark x1="58879" y1="18945" x2="58879" y2="18945"/>
                        <a14:backgroundMark x1="58645" y1="14160" x2="58645" y2="14160"/>
                        <a14:backgroundMark x1="62033" y1="11133" x2="62033" y2="11133"/>
                        <a14:backgroundMark x1="63668" y1="9375" x2="63668" y2="9375"/>
                        <a14:backgroundMark x1="65654" y1="8008" x2="65654" y2="8008"/>
                        <a14:backgroundMark x1="66589" y1="7715" x2="66589" y2="7715"/>
                        <a14:backgroundMark x1="87500" y1="18945" x2="87500" y2="18945"/>
                        <a14:backgroundMark x1="87266" y1="35352" x2="87266" y2="35352"/>
                        <a14:backgroundMark x1="89486" y1="40234" x2="89486" y2="40234"/>
                        <a14:backgroundMark x1="90654" y1="47656" x2="90771" y2="48145"/>
                        <a14:backgroundMark x1="90888" y1="58398" x2="90888" y2="58398"/>
                        <a14:backgroundMark x1="90070" y1="63086" x2="90070" y2="63086"/>
                        <a14:backgroundMark x1="89603" y1="67676" x2="89603" y2="67676"/>
                        <a14:backgroundMark x1="89252" y1="72070" x2="89252" y2="72070"/>
                        <a14:backgroundMark x1="89252" y1="74609" x2="89252" y2="74609"/>
                        <a14:backgroundMark x1="89136" y1="78320" x2="89252" y2="78809"/>
                        <a14:backgroundMark x1="89252" y1="79883" x2="89252" y2="79883"/>
                        <a14:backgroundMark x1="89136" y1="80176" x2="89136" y2="80176"/>
                        <a14:backgroundMark x1="89136" y1="81250" x2="89136" y2="81250"/>
                        <a14:backgroundMark x1="89136" y1="81250" x2="89136" y2="81250"/>
                        <a14:backgroundMark x1="86799" y1="28027" x2="86799" y2="28027"/>
                        <a14:backgroundMark x1="87617" y1="14453" x2="87617" y2="14453"/>
                        <a14:backgroundMark x1="87266" y1="11230" x2="87266" y2="11230"/>
                        <a14:backgroundMark x1="77103" y1="6836" x2="77103" y2="6836"/>
                        <a14:backgroundMark x1="74299" y1="7031" x2="74299" y2="7031"/>
                        <a14:backgroundMark x1="70327" y1="6348" x2="70327" y2="6348"/>
                        <a14:backgroundMark x1="71495" y1="6836" x2="71495" y2="6836"/>
                        <a14:backgroundMark x1="77336" y1="7324" x2="77336" y2="7324"/>
                        <a14:backgroundMark x1="82827" y1="6738" x2="82827" y2="6738"/>
                        <a14:backgroundMark x1="85514" y1="6738" x2="85514" y2="6738"/>
                        <a14:backgroundMark x1="80374" y1="6445" x2="80374" y2="6445"/>
                        <a14:backgroundMark x1="86449" y1="6738" x2="86449" y2="6738"/>
                        <a14:backgroundMark x1="90654" y1="7422" x2="90654" y2="7422"/>
                        <a14:backgroundMark x1="92290" y1="12402" x2="92290" y2="12402"/>
                        <a14:backgroundMark x1="91589" y1="16309" x2="91589" y2="16309"/>
                        <a14:backgroundMark x1="62150" y1="24316" x2="62150" y2="24316"/>
                        <a14:backgroundMark x1="55374" y1="20117" x2="55374" y2="20117"/>
                        <a14:backgroundMark x1="86332" y1="26758" x2="86332" y2="26758"/>
                        <a14:backgroundMark x1="87967" y1="34961" x2="87967" y2="34961"/>
                        <a14:backgroundMark x1="89603" y1="29785" x2="89603" y2="29785"/>
                        <a14:backgroundMark x1="88668" y1="25195" x2="88668" y2="25195"/>
                        <a14:backgroundMark x1="89136" y1="22559" x2="89136" y2="22559"/>
                        <a14:backgroundMark x1="89953" y1="20117" x2="89953" y2="20117"/>
                        <a14:backgroundMark x1="90070" y1="17090" x2="90070" y2="17090"/>
                        <a14:backgroundMark x1="89953" y1="14844" x2="89953" y2="14844"/>
                        <a14:backgroundMark x1="88668" y1="34180" x2="88435" y2="35449"/>
                        <a14:backgroundMark x1="87850" y1="44238" x2="87850" y2="50195"/>
                        <a14:backgroundMark x1="88902" y1="54199" x2="89252" y2="57031"/>
                        <a14:backgroundMark x1="90070" y1="60254" x2="90421" y2="63379"/>
                        <a14:backgroundMark x1="90421" y1="66504" x2="90654" y2="69922"/>
                        <a14:backgroundMark x1="90654" y1="72754" x2="90654" y2="75098"/>
                        <a14:backgroundMark x1="90654" y1="76660" x2="90421" y2="77832"/>
                        <a14:backgroundMark x1="90304" y1="78516" x2="90304" y2="78516"/>
                        <a14:backgroundMark x1="89720" y1="80371" x2="89720" y2="80371"/>
                        <a14:backgroundMark x1="89720" y1="80664" x2="89720" y2="80664"/>
                        <a14:backgroundMark x1="89720" y1="80664" x2="89720" y2="80664"/>
                        <a14:backgroundMark x1="89486" y1="81055" x2="89486" y2="81055"/>
                        <a14:backgroundMark x1="89486" y1="81055" x2="89486" y2="81055"/>
                        <a14:backgroundMark x1="89252" y1="82227" x2="89252" y2="82227"/>
                        <a14:backgroundMark x1="89252" y1="82617" x2="89252" y2="82617"/>
                        <a14:backgroundMark x1="70561" y1="80859" x2="70561" y2="80859"/>
                        <a14:backgroundMark x1="70561" y1="80859" x2="70561" y2="80859"/>
                        <a14:backgroundMark x1="70561" y1="80566" x2="70561" y2="80566"/>
                        <a14:backgroundMark x1="70911" y1="75293" x2="70911" y2="75293"/>
                        <a14:backgroundMark x1="71379" y1="74121" x2="71379" y2="74121"/>
                        <a14:backgroundMark x1="72196" y1="73145" x2="72196" y2="73145"/>
                        <a14:backgroundMark x1="72897" y1="71875" x2="72897" y2="71875"/>
                        <a14:backgroundMark x1="73364" y1="71777" x2="73364" y2="71777"/>
                        <a14:backgroundMark x1="73481" y1="74805" x2="73715" y2="75488"/>
                        <a14:backgroundMark x1="73715" y1="76660" x2="73715" y2="77637"/>
                        <a14:backgroundMark x1="73715" y1="78809" x2="73715" y2="79297"/>
                        <a14:backgroundMark x1="73715" y1="79688" x2="73715" y2="80176"/>
                        <a14:backgroundMark x1="73715" y1="81934" x2="73715" y2="81934"/>
                        <a14:backgroundMark x1="68692" y1="78516" x2="68692" y2="78516"/>
                        <a14:backgroundMark x1="68107" y1="75586" x2="68107" y2="75586"/>
                        <a14:backgroundMark x1="68575" y1="72461" x2="68575" y2="72461"/>
                        <a14:backgroundMark x1="15304" y1="15430" x2="15304" y2="15430"/>
                        <a14:backgroundMark x1="15304" y1="17773" x2="15304" y2="17773"/>
                        <a14:backgroundMark x1="15421" y1="61719" x2="15421" y2="61719"/>
                        <a14:backgroundMark x1="64603" y1="85547" x2="64603" y2="85547"/>
                        <a14:backgroundMark x1="64252" y1="85254" x2="64252" y2="85254"/>
                        <a14:backgroundMark x1="61682" y1="85742" x2="61682" y2="85742"/>
                        <a14:backgroundMark x1="61215" y1="85645" x2="61215" y2="85645"/>
                        <a14:backgroundMark x1="60631" y1="85352" x2="60631" y2="85352"/>
                        <a14:backgroundMark x1="59813" y1="84961" x2="59813" y2="84961"/>
                        <a14:backgroundMark x1="59346" y1="85254" x2="59346" y2="85254"/>
                        <a14:backgroundMark x1="58645" y1="85547" x2="58645" y2="85547"/>
                        <a14:backgroundMark x1="70911" y1="85352" x2="70911" y2="85352"/>
                        <a14:backgroundMark x1="73715" y1="85059" x2="73715" y2="85059"/>
                        <a14:backgroundMark x1="76168" y1="85254" x2="76168" y2="85254"/>
                        <a14:backgroundMark x1="77453" y1="85352" x2="77453" y2="85352"/>
                        <a14:backgroundMark x1="85514" y1="85645" x2="85514" y2="85645"/>
                        <a14:backgroundMark x1="87150" y1="85352" x2="87150" y2="85352"/>
                        <a14:backgroundMark x1="87967" y1="85059" x2="87967" y2="85059"/>
                        <a14:backgroundMark x1="83411" y1="85254" x2="83411" y2="85254"/>
                        <a14:backgroundMark x1="77804" y1="85059" x2="77804" y2="85059"/>
                        <a14:backgroundMark x1="58645" y1="85254" x2="58645" y2="85254"/>
                        <a14:backgroundMark x1="58294" y1="85059" x2="58294" y2="85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41" y="5256317"/>
            <a:ext cx="1427559" cy="1707734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12800" y="261924"/>
            <a:ext cx="2441087" cy="461665"/>
            <a:chOff x="6575500" y="3106724"/>
            <a:chExt cx="2441087" cy="461665"/>
          </a:xfrm>
        </p:grpSpPr>
        <p:sp>
          <p:nvSpPr>
            <p:cNvPr id="5" name="文本框 4"/>
            <p:cNvSpPr txBox="1"/>
            <p:nvPr/>
          </p:nvSpPr>
          <p:spPr>
            <a:xfrm>
              <a:off x="6985262" y="3106724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zh-CN" altLang="en-US" sz="2400" dirty="0">
                  <a:ln w="9525" cmpd="sng">
                    <a:noFill/>
                    <a:round/>
                  </a:ln>
                  <a:solidFill>
                    <a:schemeClr val="bg1"/>
                  </a:solidFill>
                  <a:latin typeface="+mn-ea"/>
                </a:rPr>
                <a:t>护牙良好习惯</a:t>
              </a:r>
              <a:endParaRPr lang="zh-CN" altLang="en-US" sz="2400" dirty="0">
                <a:ln w="9525" cmpd="sng">
                  <a:noFill/>
                  <a:round/>
                </a:ln>
                <a:solidFill>
                  <a:schemeClr val="bg1"/>
                </a:solidFill>
                <a:latin typeface="+mn-ea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26" t="58311" r="21928" b="18459"/>
            <a:stretch>
              <a:fillRect/>
            </a:stretch>
          </p:blipFill>
          <p:spPr>
            <a:xfrm>
              <a:off x="6575500" y="3106724"/>
              <a:ext cx="409762" cy="461665"/>
            </a:xfrm>
            <a:prstGeom prst="rect">
              <a:avLst/>
            </a:prstGeom>
          </p:spPr>
        </p:pic>
      </p:grp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5836362" y="4345009"/>
            <a:ext cx="18288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rgbClr val="1E4A2F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rgbClr val="1E4A2F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1800" b="0" dirty="0">
                <a:solidFill>
                  <a:schemeClr val="bg1"/>
                </a:solidFill>
                <a:latin typeface="+mn-ea"/>
                <a:ea typeface="+mn-ea"/>
              </a:rPr>
              <a:t>少吃糖果和甜食</a:t>
            </a:r>
            <a:endParaRPr lang="zh-CN" altLang="en-US" sz="1800" b="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10" name="Picture 16" descr="刷牙图片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44" y="1261521"/>
            <a:ext cx="3021012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不要过多吃甜食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056" y="1217070"/>
            <a:ext cx="2665413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 descr="定期进行口腔检查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035" y="1224214"/>
            <a:ext cx="2265363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8410401" y="4268822"/>
            <a:ext cx="28082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每半年进行一次口腔检查</a:t>
            </a:r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2688350" y="4345009"/>
            <a:ext cx="18288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rgbClr val="1E4A2F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rgbClr val="1E4A2F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1800" b="0">
                <a:solidFill>
                  <a:schemeClr val="bg1"/>
                </a:solidFill>
                <a:latin typeface="+mn-ea"/>
                <a:ea typeface="+mn-ea"/>
              </a:rPr>
              <a:t>养成刷牙好习惯</a:t>
            </a:r>
            <a:endParaRPr lang="zh-CN" altLang="en-US" sz="1800" b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random/>
      </p:transition>
    </mc:Choice>
    <mc:Fallback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 build="p"/>
      <p:bldP spid="14" grpId="0" autoUpdateAnimBg="0"/>
      <p:bldP spid="15" grpId="0" autoUpdateAnimBg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1452"/>
            <a:ext cx="1016000" cy="12465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3" b="95313" l="0" r="96145">
                        <a14:foregroundMark x1="23481" y1="14063" x2="23481" y2="14063"/>
                        <a14:foregroundMark x1="25935" y1="26270" x2="25935" y2="26270"/>
                        <a14:foregroundMark x1="49766" y1="14551" x2="49766" y2="14551"/>
                        <a14:foregroundMark x1="50467" y1="12891" x2="50467" y2="12891"/>
                        <a14:foregroundMark x1="50467" y1="12500" x2="50467" y2="12500"/>
                        <a14:foregroundMark x1="50935" y1="12500" x2="50935" y2="12500"/>
                        <a14:foregroundMark x1="51519" y1="12891" x2="51519" y2="12891"/>
                        <a14:foregroundMark x1="48364" y1="12402" x2="48364" y2="12402"/>
                        <a14:foregroundMark x1="47547" y1="13574" x2="47547" y2="13574"/>
                        <a14:foregroundMark x1="47547" y1="14551" x2="47547" y2="14551"/>
                        <a14:foregroundMark x1="25000" y1="46094" x2="25000" y2="46094"/>
                        <a14:foregroundMark x1="56425" y1="39746" x2="56425" y2="39746"/>
                        <a14:foregroundMark x1="85047" y1="55371" x2="85047" y2="55371"/>
                        <a14:foregroundMark x1="72196" y1="58301" x2="72196" y2="58301"/>
                        <a14:foregroundMark x1="52453" y1="45117" x2="52453" y2="45117"/>
                        <a14:foregroundMark x1="59696" y1="44629" x2="59696" y2="44629"/>
                        <a14:foregroundMark x1="42056" y1="29395" x2="42056" y2="29395"/>
                        <a14:foregroundMark x1="53388" y1="19824" x2="53388" y2="19824"/>
                        <a14:foregroundMark x1="21028" y1="9375" x2="21028" y2="9375"/>
                        <a14:foregroundMark x1="21846" y1="31348" x2="21846" y2="31348"/>
                        <a14:foregroundMark x1="30374" y1="42383" x2="30374" y2="42383"/>
                        <a14:foregroundMark x1="88785" y1="21582" x2="88785" y2="21582"/>
                        <a14:foregroundMark x1="60981" y1="9082" x2="60981" y2="9082"/>
                        <a14:foregroundMark x1="73715" y1="18945" x2="73715" y2="18945"/>
                        <a14:foregroundMark x1="75000" y1="67383" x2="75000" y2="67383"/>
                        <a14:backgroundMark x1="33061" y1="16211" x2="33061" y2="16211"/>
                        <a14:backgroundMark x1="31542" y1="24219" x2="31542" y2="24219"/>
                        <a14:backgroundMark x1="36449" y1="22949" x2="36449" y2="22949"/>
                        <a14:backgroundMark x1="39136" y1="17188" x2="39136" y2="17188"/>
                        <a14:backgroundMark x1="34813" y1="15918" x2="34813" y2="15918"/>
                        <a14:backgroundMark x1="32360" y1="16797" x2="32360" y2="16797"/>
                        <a14:backgroundMark x1="32360" y1="20605" x2="32360" y2="20605"/>
                        <a14:backgroundMark x1="31776" y1="23828" x2="31776" y2="23828"/>
                        <a14:backgroundMark x1="31893" y1="22852" x2="31893" y2="22852"/>
                        <a14:backgroundMark x1="31893" y1="21973" x2="31893" y2="21973"/>
                        <a14:backgroundMark x1="32593" y1="20215" x2="32593" y2="20215"/>
                        <a14:backgroundMark x1="32243" y1="17578" x2="32243" y2="17578"/>
                        <a14:backgroundMark x1="32243" y1="17578" x2="32243" y2="17578"/>
                        <a14:backgroundMark x1="32243" y1="17480" x2="32243" y2="17480"/>
                        <a14:backgroundMark x1="32243" y1="18457" x2="32243" y2="18457"/>
                        <a14:backgroundMark x1="32243" y1="19629" x2="32243" y2="19629"/>
                        <a14:backgroundMark x1="32243" y1="20215" x2="32243" y2="20215"/>
                        <a14:backgroundMark x1="32243" y1="19336" x2="32243" y2="19336"/>
                        <a14:backgroundMark x1="32710" y1="18555" x2="32710" y2="18555"/>
                        <a14:backgroundMark x1="35631" y1="17188" x2="35631" y2="17188"/>
                        <a14:backgroundMark x1="37033" y1="16797" x2="37033" y2="16797"/>
                        <a14:backgroundMark x1="37033" y1="16602" x2="37033" y2="16602"/>
                        <a14:backgroundMark x1="36332" y1="16211" x2="36332" y2="16211"/>
                        <a14:backgroundMark x1="37500" y1="16602" x2="38201" y2="17090"/>
                        <a14:backgroundMark x1="39136" y1="17578" x2="39136" y2="17578"/>
                        <a14:backgroundMark x1="39603" y1="18848" x2="39603" y2="18848"/>
                        <a14:backgroundMark x1="39019" y1="20313" x2="38318" y2="21484"/>
                        <a14:backgroundMark x1="37850" y1="22852" x2="37500" y2="23633"/>
                        <a14:backgroundMark x1="39953" y1="18652" x2="39953" y2="18652"/>
                        <a14:backgroundMark x1="38201" y1="21191" x2="37850" y2="21875"/>
                        <a14:backgroundMark x1="36799" y1="23047" x2="36215" y2="24219"/>
                        <a14:backgroundMark x1="36215" y1="24512" x2="35981" y2="24902"/>
                        <a14:backgroundMark x1="22547" y1="9473" x2="22547" y2="9473"/>
                        <a14:backgroundMark x1="21495" y1="10547" x2="21495" y2="10547"/>
                        <a14:backgroundMark x1="20561" y1="11035" x2="20561" y2="11035"/>
                        <a14:backgroundMark x1="18925" y1="11035" x2="18925" y2="11035"/>
                        <a14:backgroundMark x1="17056" y1="11035" x2="17056" y2="11035"/>
                        <a14:backgroundMark x1="16472" y1="11035" x2="16472" y2="11035"/>
                        <a14:backgroundMark x1="17874" y1="11035" x2="17874" y2="11035"/>
                        <a14:backgroundMark x1="19393" y1="11719" x2="19393" y2="11719"/>
                        <a14:backgroundMark x1="20327" y1="12891" x2="20911" y2="14063"/>
                        <a14:backgroundMark x1="21262" y1="16211" x2="21379" y2="17285"/>
                        <a14:backgroundMark x1="21379" y1="19531" x2="21262" y2="21191"/>
                        <a14:backgroundMark x1="20911" y1="22266" x2="20911" y2="22266"/>
                        <a14:backgroundMark x1="20911" y1="22363" x2="20911" y2="22363"/>
                        <a14:backgroundMark x1="20561" y1="22363" x2="20093" y2="22949"/>
                        <a14:backgroundMark x1="19042" y1="24609" x2="19042" y2="25195"/>
                        <a14:backgroundMark x1="19042" y1="26367" x2="18925" y2="27246"/>
                        <a14:backgroundMark x1="18692" y1="28223" x2="18692" y2="29395"/>
                        <a14:backgroundMark x1="18458" y1="30762" x2="18458" y2="32129"/>
                        <a14:backgroundMark x1="18458" y1="33496" x2="18575" y2="34375"/>
                        <a14:backgroundMark x1="19276" y1="36133" x2="19509" y2="37402"/>
                        <a14:backgroundMark x1="19509" y1="37891" x2="19509" y2="38477"/>
                        <a14:backgroundMark x1="19509" y1="39160" x2="19276" y2="40430"/>
                        <a14:backgroundMark x1="19042" y1="41504" x2="19042" y2="42578"/>
                        <a14:backgroundMark x1="19042" y1="43848" x2="19042" y2="44629"/>
                        <a14:backgroundMark x1="19042" y1="44824" x2="19042" y2="45215"/>
                        <a14:backgroundMark x1="19042" y1="46289" x2="19042" y2="47461"/>
                        <a14:backgroundMark x1="19042" y1="48828" x2="19042" y2="48828"/>
                        <a14:backgroundMark x1="19042" y1="49512" x2="19042" y2="49512"/>
                        <a14:backgroundMark x1="19042" y1="51953" x2="19042" y2="51953"/>
                        <a14:backgroundMark x1="18575" y1="53711" x2="18575" y2="53711"/>
                        <a14:backgroundMark x1="18107" y1="55566" x2="18107" y2="55957"/>
                        <a14:backgroundMark x1="17874" y1="57227" x2="17757" y2="58301"/>
                        <a14:backgroundMark x1="17407" y1="59668" x2="17407" y2="59668"/>
                        <a14:backgroundMark x1="17407" y1="60449" x2="17407" y2="60449"/>
                        <a14:backgroundMark x1="17407" y1="61328" x2="17407" y2="61328"/>
                        <a14:backgroundMark x1="17290" y1="61719" x2="17290" y2="61719"/>
                        <a14:backgroundMark x1="17757" y1="62012" x2="17757" y2="62012"/>
                        <a14:backgroundMark x1="26636" y1="49609" x2="26636" y2="49609"/>
                        <a14:backgroundMark x1="31542" y1="47559" x2="31542" y2="47559"/>
                        <a14:backgroundMark x1="37500" y1="43750" x2="37500" y2="43750"/>
                        <a14:backgroundMark x1="33762" y1="47168" x2="34229" y2="47266"/>
                        <a14:backgroundMark x1="36332" y1="47852" x2="37033" y2="48145"/>
                        <a14:backgroundMark x1="38201" y1="48633" x2="38668" y2="48926"/>
                        <a14:backgroundMark x1="39953" y1="49219" x2="40421" y2="49512"/>
                        <a14:backgroundMark x1="41121" y1="49805" x2="41706" y2="50195"/>
                        <a14:backgroundMark x1="42056" y1="50195" x2="42056" y2="50195"/>
                        <a14:backgroundMark x1="40421" y1="49316" x2="40421" y2="49316"/>
                        <a14:backgroundMark x1="34579" y1="48535" x2="34579" y2="48535"/>
                        <a14:backgroundMark x1="29089" y1="47656" x2="29089" y2="47656"/>
                        <a14:backgroundMark x1="27103" y1="42383" x2="27103" y2="42383"/>
                        <a14:backgroundMark x1="24533" y1="39746" x2="24533" y2="39746"/>
                        <a14:backgroundMark x1="23131" y1="37500" x2="23131" y2="37500"/>
                        <a14:backgroundMark x1="23481" y1="35059" x2="23481" y2="35059"/>
                        <a14:backgroundMark x1="26986" y1="33301" x2="26986" y2="33301"/>
                        <a14:backgroundMark x1="30724" y1="31445" x2="30724" y2="31445"/>
                        <a14:backgroundMark x1="31425" y1="30957" x2="31425" y2="30957"/>
                        <a14:backgroundMark x1="33762" y1="28711" x2="33762" y2="28711"/>
                        <a14:backgroundMark x1="33411" y1="25586" x2="33178" y2="25195"/>
                        <a14:backgroundMark x1="29089" y1="19238" x2="29089" y2="19238"/>
                        <a14:backgroundMark x1="28621" y1="15430" x2="28621" y2="15430"/>
                        <a14:backgroundMark x1="30374" y1="11914" x2="30374" y2="11914"/>
                        <a14:backgroundMark x1="35514" y1="10352" x2="35514" y2="10352"/>
                        <a14:backgroundMark x1="39603" y1="9375" x2="39603" y2="9375"/>
                        <a14:backgroundMark x1="43692" y1="19336" x2="43692" y2="19336"/>
                        <a14:backgroundMark x1="48131" y1="23047" x2="48131" y2="23047"/>
                        <a14:backgroundMark x1="49299" y1="24902" x2="49650" y2="25391"/>
                        <a14:backgroundMark x1="49650" y1="26758" x2="49650" y2="26758"/>
                        <a14:backgroundMark x1="48832" y1="25684" x2="48014" y2="24707"/>
                        <a14:backgroundMark x1="45678" y1="22656" x2="44393" y2="21875"/>
                        <a14:backgroundMark x1="41238" y1="20313" x2="41238" y2="20313"/>
                        <a14:backgroundMark x1="41121" y1="20215" x2="41121" y2="20215"/>
                        <a14:backgroundMark x1="41706" y1="20215" x2="41706" y2="20215"/>
                        <a14:backgroundMark x1="42407" y1="20215" x2="41939" y2="19141"/>
                        <a14:backgroundMark x1="41939" y1="18848" x2="41939" y2="18848"/>
                        <a14:backgroundMark x1="42290" y1="19141" x2="45327" y2="21875"/>
                        <a14:backgroundMark x1="47897" y1="25000" x2="48131" y2="26758"/>
                        <a14:backgroundMark x1="48131" y1="28223" x2="48131" y2="29297"/>
                        <a14:backgroundMark x1="48131" y1="31250" x2="48131" y2="33008"/>
                        <a14:backgroundMark x1="48131" y1="33789" x2="48014" y2="35645"/>
                        <a14:backgroundMark x1="47897" y1="36133" x2="47897" y2="36133"/>
                        <a14:backgroundMark x1="47664" y1="36523" x2="47664" y2="36523"/>
                        <a14:backgroundMark x1="47664" y1="37207" x2="47664" y2="38477"/>
                        <a14:backgroundMark x1="48014" y1="40723" x2="48014" y2="41602"/>
                        <a14:backgroundMark x1="47664" y1="42480" x2="47079" y2="43457"/>
                        <a14:backgroundMark x1="46729" y1="44531" x2="46495" y2="46582"/>
                        <a14:backgroundMark x1="46729" y1="47266" x2="46729" y2="47266"/>
                        <a14:backgroundMark x1="50350" y1="47559" x2="51519" y2="47656"/>
                        <a14:backgroundMark x1="54439" y1="47559" x2="54439" y2="47559"/>
                        <a14:backgroundMark x1="57243" y1="47852" x2="57243" y2="47852"/>
                        <a14:backgroundMark x1="58411" y1="48145" x2="58879" y2="48340"/>
                        <a14:backgroundMark x1="60631" y1="48633" x2="61215" y2="48828"/>
                        <a14:backgroundMark x1="63785" y1="49512" x2="63785" y2="49512"/>
                        <a14:backgroundMark x1="63902" y1="49512" x2="63902" y2="49512"/>
                        <a14:backgroundMark x1="65771" y1="49512" x2="65771" y2="49512"/>
                        <a14:backgroundMark x1="66238" y1="49805" x2="66939" y2="50293"/>
                        <a14:backgroundMark x1="68107" y1="50977" x2="68107" y2="50977"/>
                        <a14:backgroundMark x1="68341" y1="51563" x2="68341" y2="51563"/>
                        <a14:backgroundMark x1="69276" y1="54297" x2="69509" y2="56348"/>
                        <a14:backgroundMark x1="70210" y1="59277" x2="70210" y2="59668"/>
                        <a14:backgroundMark x1="70561" y1="62305" x2="70561" y2="62305"/>
                        <a14:backgroundMark x1="70678" y1="62500" x2="70678" y2="62500"/>
                        <a14:backgroundMark x1="70327" y1="63672" x2="70327" y2="63672"/>
                        <a14:backgroundMark x1="70561" y1="64648" x2="70561" y2="64648"/>
                        <a14:backgroundMark x1="70678" y1="64844" x2="70678" y2="64844"/>
                        <a14:backgroundMark x1="70911" y1="65039" x2="70911" y2="65039"/>
                        <a14:backgroundMark x1="70911" y1="65039" x2="70911" y2="65039"/>
                        <a14:backgroundMark x1="70911" y1="65039" x2="70911" y2="65039"/>
                        <a14:backgroundMark x1="70911" y1="65137" x2="70911" y2="65137"/>
                        <a14:backgroundMark x1="70911" y1="65332" x2="70911" y2="65332"/>
                        <a14:backgroundMark x1="70911" y1="65332" x2="70911" y2="65332"/>
                        <a14:backgroundMark x1="70911" y1="65332" x2="70911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0911" y1="66016" x2="70911" y2="66016"/>
                        <a14:backgroundMark x1="70678" y1="66113" x2="70678" y2="66113"/>
                        <a14:backgroundMark x1="70678" y1="66113" x2="70678" y2="66113"/>
                        <a14:backgroundMark x1="72313" y1="61426" x2="72313" y2="61426"/>
                        <a14:backgroundMark x1="73014" y1="60059" x2="73014" y2="59473"/>
                        <a14:backgroundMark x1="73949" y1="57031" x2="74182" y2="56250"/>
                        <a14:backgroundMark x1="74533" y1="54883" x2="74533" y2="54004"/>
                        <a14:backgroundMark x1="73832" y1="52344" x2="73832" y2="52344"/>
                        <a14:backgroundMark x1="73014" y1="50684" x2="72664" y2="50293"/>
                        <a14:backgroundMark x1="71495" y1="48535" x2="71028" y2="48242"/>
                        <a14:backgroundMark x1="69393" y1="46484" x2="69393" y2="46484"/>
                        <a14:backgroundMark x1="64252" y1="36426" x2="63668" y2="35449"/>
                        <a14:backgroundMark x1="60514" y1="29785" x2="60397" y2="29297"/>
                        <a14:backgroundMark x1="59229" y1="24609" x2="58995" y2="23926"/>
                        <a14:backgroundMark x1="58879" y1="18945" x2="58879" y2="18945"/>
                        <a14:backgroundMark x1="58645" y1="14160" x2="58645" y2="14160"/>
                        <a14:backgroundMark x1="62033" y1="11133" x2="62033" y2="11133"/>
                        <a14:backgroundMark x1="63668" y1="9375" x2="63668" y2="9375"/>
                        <a14:backgroundMark x1="65654" y1="8008" x2="65654" y2="8008"/>
                        <a14:backgroundMark x1="66589" y1="7715" x2="66589" y2="7715"/>
                        <a14:backgroundMark x1="87500" y1="18945" x2="87500" y2="18945"/>
                        <a14:backgroundMark x1="87266" y1="35352" x2="87266" y2="35352"/>
                        <a14:backgroundMark x1="89486" y1="40234" x2="89486" y2="40234"/>
                        <a14:backgroundMark x1="90654" y1="47656" x2="90771" y2="48145"/>
                        <a14:backgroundMark x1="90888" y1="58398" x2="90888" y2="58398"/>
                        <a14:backgroundMark x1="90070" y1="63086" x2="90070" y2="63086"/>
                        <a14:backgroundMark x1="89603" y1="67676" x2="89603" y2="67676"/>
                        <a14:backgroundMark x1="89252" y1="72070" x2="89252" y2="72070"/>
                        <a14:backgroundMark x1="89252" y1="74609" x2="89252" y2="74609"/>
                        <a14:backgroundMark x1="89136" y1="78320" x2="89252" y2="78809"/>
                        <a14:backgroundMark x1="89252" y1="79883" x2="89252" y2="79883"/>
                        <a14:backgroundMark x1="89136" y1="80176" x2="89136" y2="80176"/>
                        <a14:backgroundMark x1="89136" y1="81250" x2="89136" y2="81250"/>
                        <a14:backgroundMark x1="89136" y1="81250" x2="89136" y2="81250"/>
                        <a14:backgroundMark x1="86799" y1="28027" x2="86799" y2="28027"/>
                        <a14:backgroundMark x1="87617" y1="14453" x2="87617" y2="14453"/>
                        <a14:backgroundMark x1="87266" y1="11230" x2="87266" y2="11230"/>
                        <a14:backgroundMark x1="77103" y1="6836" x2="77103" y2="6836"/>
                        <a14:backgroundMark x1="74299" y1="7031" x2="74299" y2="7031"/>
                        <a14:backgroundMark x1="70327" y1="6348" x2="70327" y2="6348"/>
                        <a14:backgroundMark x1="71495" y1="6836" x2="71495" y2="6836"/>
                        <a14:backgroundMark x1="77336" y1="7324" x2="77336" y2="7324"/>
                        <a14:backgroundMark x1="82827" y1="6738" x2="82827" y2="6738"/>
                        <a14:backgroundMark x1="85514" y1="6738" x2="85514" y2="6738"/>
                        <a14:backgroundMark x1="80374" y1="6445" x2="80374" y2="6445"/>
                        <a14:backgroundMark x1="86449" y1="6738" x2="86449" y2="6738"/>
                        <a14:backgroundMark x1="90654" y1="7422" x2="90654" y2="7422"/>
                        <a14:backgroundMark x1="92290" y1="12402" x2="92290" y2="12402"/>
                        <a14:backgroundMark x1="91589" y1="16309" x2="91589" y2="16309"/>
                        <a14:backgroundMark x1="62150" y1="24316" x2="62150" y2="24316"/>
                        <a14:backgroundMark x1="55374" y1="20117" x2="55374" y2="20117"/>
                        <a14:backgroundMark x1="86332" y1="26758" x2="86332" y2="26758"/>
                        <a14:backgroundMark x1="87967" y1="34961" x2="87967" y2="34961"/>
                        <a14:backgroundMark x1="89603" y1="29785" x2="89603" y2="29785"/>
                        <a14:backgroundMark x1="88668" y1="25195" x2="88668" y2="25195"/>
                        <a14:backgroundMark x1="89136" y1="22559" x2="89136" y2="22559"/>
                        <a14:backgroundMark x1="89953" y1="20117" x2="89953" y2="20117"/>
                        <a14:backgroundMark x1="90070" y1="17090" x2="90070" y2="17090"/>
                        <a14:backgroundMark x1="89953" y1="14844" x2="89953" y2="14844"/>
                        <a14:backgroundMark x1="88668" y1="34180" x2="88435" y2="35449"/>
                        <a14:backgroundMark x1="87850" y1="44238" x2="87850" y2="50195"/>
                        <a14:backgroundMark x1="88902" y1="54199" x2="89252" y2="57031"/>
                        <a14:backgroundMark x1="90070" y1="60254" x2="90421" y2="63379"/>
                        <a14:backgroundMark x1="90421" y1="66504" x2="90654" y2="69922"/>
                        <a14:backgroundMark x1="90654" y1="72754" x2="90654" y2="75098"/>
                        <a14:backgroundMark x1="90654" y1="76660" x2="90421" y2="77832"/>
                        <a14:backgroundMark x1="90304" y1="78516" x2="90304" y2="78516"/>
                        <a14:backgroundMark x1="89720" y1="80371" x2="89720" y2="80371"/>
                        <a14:backgroundMark x1="89720" y1="80664" x2="89720" y2="80664"/>
                        <a14:backgroundMark x1="89720" y1="80664" x2="89720" y2="80664"/>
                        <a14:backgroundMark x1="89486" y1="81055" x2="89486" y2="81055"/>
                        <a14:backgroundMark x1="89486" y1="81055" x2="89486" y2="81055"/>
                        <a14:backgroundMark x1="89252" y1="82227" x2="89252" y2="82227"/>
                        <a14:backgroundMark x1="89252" y1="82617" x2="89252" y2="82617"/>
                        <a14:backgroundMark x1="70561" y1="80859" x2="70561" y2="80859"/>
                        <a14:backgroundMark x1="70561" y1="80859" x2="70561" y2="80859"/>
                        <a14:backgroundMark x1="70561" y1="80566" x2="70561" y2="80566"/>
                        <a14:backgroundMark x1="70911" y1="75293" x2="70911" y2="75293"/>
                        <a14:backgroundMark x1="71379" y1="74121" x2="71379" y2="74121"/>
                        <a14:backgroundMark x1="72196" y1="73145" x2="72196" y2="73145"/>
                        <a14:backgroundMark x1="72897" y1="71875" x2="72897" y2="71875"/>
                        <a14:backgroundMark x1="73364" y1="71777" x2="73364" y2="71777"/>
                        <a14:backgroundMark x1="73481" y1="74805" x2="73715" y2="75488"/>
                        <a14:backgroundMark x1="73715" y1="76660" x2="73715" y2="77637"/>
                        <a14:backgroundMark x1="73715" y1="78809" x2="73715" y2="79297"/>
                        <a14:backgroundMark x1="73715" y1="79688" x2="73715" y2="80176"/>
                        <a14:backgroundMark x1="73715" y1="81934" x2="73715" y2="81934"/>
                        <a14:backgroundMark x1="68692" y1="78516" x2="68692" y2="78516"/>
                        <a14:backgroundMark x1="68107" y1="75586" x2="68107" y2="75586"/>
                        <a14:backgroundMark x1="68575" y1="72461" x2="68575" y2="72461"/>
                        <a14:backgroundMark x1="15304" y1="15430" x2="15304" y2="15430"/>
                        <a14:backgroundMark x1="15304" y1="17773" x2="15304" y2="17773"/>
                        <a14:backgroundMark x1="15421" y1="61719" x2="15421" y2="61719"/>
                        <a14:backgroundMark x1="64603" y1="85547" x2="64603" y2="85547"/>
                        <a14:backgroundMark x1="64252" y1="85254" x2="64252" y2="85254"/>
                        <a14:backgroundMark x1="61682" y1="85742" x2="61682" y2="85742"/>
                        <a14:backgroundMark x1="61215" y1="85645" x2="61215" y2="85645"/>
                        <a14:backgroundMark x1="60631" y1="85352" x2="60631" y2="85352"/>
                        <a14:backgroundMark x1="59813" y1="84961" x2="59813" y2="84961"/>
                        <a14:backgroundMark x1="59346" y1="85254" x2="59346" y2="85254"/>
                        <a14:backgroundMark x1="58645" y1="85547" x2="58645" y2="85547"/>
                        <a14:backgroundMark x1="70911" y1="85352" x2="70911" y2="85352"/>
                        <a14:backgroundMark x1="73715" y1="85059" x2="73715" y2="85059"/>
                        <a14:backgroundMark x1="76168" y1="85254" x2="76168" y2="85254"/>
                        <a14:backgroundMark x1="77453" y1="85352" x2="77453" y2="85352"/>
                        <a14:backgroundMark x1="85514" y1="85645" x2="85514" y2="85645"/>
                        <a14:backgroundMark x1="87150" y1="85352" x2="87150" y2="85352"/>
                        <a14:backgroundMark x1="87967" y1="85059" x2="87967" y2="85059"/>
                        <a14:backgroundMark x1="83411" y1="85254" x2="83411" y2="85254"/>
                        <a14:backgroundMark x1="77804" y1="85059" x2="77804" y2="85059"/>
                        <a14:backgroundMark x1="58645" y1="85254" x2="58645" y2="85254"/>
                        <a14:backgroundMark x1="58294" y1="85059" x2="58294" y2="85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41" y="5256317"/>
            <a:ext cx="1427559" cy="1707734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12800" y="261924"/>
            <a:ext cx="3979970" cy="461665"/>
            <a:chOff x="6575500" y="3106724"/>
            <a:chExt cx="3979970" cy="461665"/>
          </a:xfrm>
        </p:grpSpPr>
        <p:sp>
          <p:nvSpPr>
            <p:cNvPr id="5" name="文本框 4"/>
            <p:cNvSpPr txBox="1"/>
            <p:nvPr/>
          </p:nvSpPr>
          <p:spPr>
            <a:xfrm>
              <a:off x="6985262" y="3106724"/>
              <a:ext cx="3570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zh-CN" altLang="en-US" sz="2400" dirty="0">
                  <a:ln w="9525" cmpd="sng">
                    <a:noFill/>
                    <a:round/>
                  </a:ln>
                  <a:solidFill>
                    <a:schemeClr val="bg1"/>
                  </a:solidFill>
                  <a:latin typeface="+mn-ea"/>
                </a:rPr>
                <a:t>必须掌握正确的刷牙办法</a:t>
              </a:r>
              <a:endParaRPr lang="zh-CN" altLang="en-US" sz="2400" dirty="0">
                <a:ln w="9525" cmpd="sng">
                  <a:noFill/>
                  <a:round/>
                </a:ln>
                <a:solidFill>
                  <a:schemeClr val="bg1"/>
                </a:solidFill>
                <a:latin typeface="+mn-ea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26" t="58311" r="21928" b="18459"/>
            <a:stretch>
              <a:fillRect/>
            </a:stretch>
          </p:blipFill>
          <p:spPr>
            <a:xfrm>
              <a:off x="6575500" y="3106724"/>
              <a:ext cx="409762" cy="461665"/>
            </a:xfrm>
            <a:prstGeom prst="rect">
              <a:avLst/>
            </a:prstGeom>
          </p:spPr>
        </p:pic>
      </p:grp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447312" y="850433"/>
            <a:ext cx="3743325" cy="48418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sz="2400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ea"/>
              </a:rPr>
              <a:t>1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、我们不仅要养成良好的刷牙习惯，而且要讲究刷牙的方法。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+mn-ea"/>
              </a:rPr>
              <a:t>2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、如果刷牙法不对头，也可造成流弊，最常见的损害是牙面耗损和牙龈萎缩。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7" name="Picture 4" descr="刷牙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37085" y="1132380"/>
            <a:ext cx="3813175" cy="4841875"/>
          </a:xfrm>
          <a:prstGeom prst="rect">
            <a:avLst/>
          </a:prstGeom>
          <a:noFill/>
          <a:ln w="57150">
            <a:solidFill>
              <a:srgbClr val="FFDEBD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random/>
      </p:transition>
    </mc:Choice>
    <mc:Fallback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1452"/>
            <a:ext cx="1016000" cy="12465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3" b="95313" l="0" r="96145">
                        <a14:foregroundMark x1="23481" y1="14063" x2="23481" y2="14063"/>
                        <a14:foregroundMark x1="25935" y1="26270" x2="25935" y2="26270"/>
                        <a14:foregroundMark x1="49766" y1="14551" x2="49766" y2="14551"/>
                        <a14:foregroundMark x1="50467" y1="12891" x2="50467" y2="12891"/>
                        <a14:foregroundMark x1="50467" y1="12500" x2="50467" y2="12500"/>
                        <a14:foregroundMark x1="50935" y1="12500" x2="50935" y2="12500"/>
                        <a14:foregroundMark x1="51519" y1="12891" x2="51519" y2="12891"/>
                        <a14:foregroundMark x1="48364" y1="12402" x2="48364" y2="12402"/>
                        <a14:foregroundMark x1="47547" y1="13574" x2="47547" y2="13574"/>
                        <a14:foregroundMark x1="47547" y1="14551" x2="47547" y2="14551"/>
                        <a14:foregroundMark x1="25000" y1="46094" x2="25000" y2="46094"/>
                        <a14:foregroundMark x1="56425" y1="39746" x2="56425" y2="39746"/>
                        <a14:foregroundMark x1="85047" y1="55371" x2="85047" y2="55371"/>
                        <a14:foregroundMark x1="72196" y1="58301" x2="72196" y2="58301"/>
                        <a14:foregroundMark x1="52453" y1="45117" x2="52453" y2="45117"/>
                        <a14:foregroundMark x1="59696" y1="44629" x2="59696" y2="44629"/>
                        <a14:foregroundMark x1="42056" y1="29395" x2="42056" y2="29395"/>
                        <a14:foregroundMark x1="53388" y1="19824" x2="53388" y2="19824"/>
                        <a14:foregroundMark x1="21028" y1="9375" x2="21028" y2="9375"/>
                        <a14:foregroundMark x1="21846" y1="31348" x2="21846" y2="31348"/>
                        <a14:foregroundMark x1="30374" y1="42383" x2="30374" y2="42383"/>
                        <a14:foregroundMark x1="88785" y1="21582" x2="88785" y2="21582"/>
                        <a14:foregroundMark x1="60981" y1="9082" x2="60981" y2="9082"/>
                        <a14:foregroundMark x1="73715" y1="18945" x2="73715" y2="18945"/>
                        <a14:foregroundMark x1="75000" y1="67383" x2="75000" y2="67383"/>
                        <a14:backgroundMark x1="33061" y1="16211" x2="33061" y2="16211"/>
                        <a14:backgroundMark x1="31542" y1="24219" x2="31542" y2="24219"/>
                        <a14:backgroundMark x1="36449" y1="22949" x2="36449" y2="22949"/>
                        <a14:backgroundMark x1="39136" y1="17188" x2="39136" y2="17188"/>
                        <a14:backgroundMark x1="34813" y1="15918" x2="34813" y2="15918"/>
                        <a14:backgroundMark x1="32360" y1="16797" x2="32360" y2="16797"/>
                        <a14:backgroundMark x1="32360" y1="20605" x2="32360" y2="20605"/>
                        <a14:backgroundMark x1="31776" y1="23828" x2="31776" y2="23828"/>
                        <a14:backgroundMark x1="31893" y1="22852" x2="31893" y2="22852"/>
                        <a14:backgroundMark x1="31893" y1="21973" x2="31893" y2="21973"/>
                        <a14:backgroundMark x1="32593" y1="20215" x2="32593" y2="20215"/>
                        <a14:backgroundMark x1="32243" y1="17578" x2="32243" y2="17578"/>
                        <a14:backgroundMark x1="32243" y1="17578" x2="32243" y2="17578"/>
                        <a14:backgroundMark x1="32243" y1="17480" x2="32243" y2="17480"/>
                        <a14:backgroundMark x1="32243" y1="18457" x2="32243" y2="18457"/>
                        <a14:backgroundMark x1="32243" y1="19629" x2="32243" y2="19629"/>
                        <a14:backgroundMark x1="32243" y1="20215" x2="32243" y2="20215"/>
                        <a14:backgroundMark x1="32243" y1="19336" x2="32243" y2="19336"/>
                        <a14:backgroundMark x1="32710" y1="18555" x2="32710" y2="18555"/>
                        <a14:backgroundMark x1="35631" y1="17188" x2="35631" y2="17188"/>
                        <a14:backgroundMark x1="37033" y1="16797" x2="37033" y2="16797"/>
                        <a14:backgroundMark x1="37033" y1="16602" x2="37033" y2="16602"/>
                        <a14:backgroundMark x1="36332" y1="16211" x2="36332" y2="16211"/>
                        <a14:backgroundMark x1="37500" y1="16602" x2="38201" y2="17090"/>
                        <a14:backgroundMark x1="39136" y1="17578" x2="39136" y2="17578"/>
                        <a14:backgroundMark x1="39603" y1="18848" x2="39603" y2="18848"/>
                        <a14:backgroundMark x1="39019" y1="20313" x2="38318" y2="21484"/>
                        <a14:backgroundMark x1="37850" y1="22852" x2="37500" y2="23633"/>
                        <a14:backgroundMark x1="39953" y1="18652" x2="39953" y2="18652"/>
                        <a14:backgroundMark x1="38201" y1="21191" x2="37850" y2="21875"/>
                        <a14:backgroundMark x1="36799" y1="23047" x2="36215" y2="24219"/>
                        <a14:backgroundMark x1="36215" y1="24512" x2="35981" y2="24902"/>
                        <a14:backgroundMark x1="22547" y1="9473" x2="22547" y2="9473"/>
                        <a14:backgroundMark x1="21495" y1="10547" x2="21495" y2="10547"/>
                        <a14:backgroundMark x1="20561" y1="11035" x2="20561" y2="11035"/>
                        <a14:backgroundMark x1="18925" y1="11035" x2="18925" y2="11035"/>
                        <a14:backgroundMark x1="17056" y1="11035" x2="17056" y2="11035"/>
                        <a14:backgroundMark x1="16472" y1="11035" x2="16472" y2="11035"/>
                        <a14:backgroundMark x1="17874" y1="11035" x2="17874" y2="11035"/>
                        <a14:backgroundMark x1="19393" y1="11719" x2="19393" y2="11719"/>
                        <a14:backgroundMark x1="20327" y1="12891" x2="20911" y2="14063"/>
                        <a14:backgroundMark x1="21262" y1="16211" x2="21379" y2="17285"/>
                        <a14:backgroundMark x1="21379" y1="19531" x2="21262" y2="21191"/>
                        <a14:backgroundMark x1="20911" y1="22266" x2="20911" y2="22266"/>
                        <a14:backgroundMark x1="20911" y1="22363" x2="20911" y2="22363"/>
                        <a14:backgroundMark x1="20561" y1="22363" x2="20093" y2="22949"/>
                        <a14:backgroundMark x1="19042" y1="24609" x2="19042" y2="25195"/>
                        <a14:backgroundMark x1="19042" y1="26367" x2="18925" y2="27246"/>
                        <a14:backgroundMark x1="18692" y1="28223" x2="18692" y2="29395"/>
                        <a14:backgroundMark x1="18458" y1="30762" x2="18458" y2="32129"/>
                        <a14:backgroundMark x1="18458" y1="33496" x2="18575" y2="34375"/>
                        <a14:backgroundMark x1="19276" y1="36133" x2="19509" y2="37402"/>
                        <a14:backgroundMark x1="19509" y1="37891" x2="19509" y2="38477"/>
                        <a14:backgroundMark x1="19509" y1="39160" x2="19276" y2="40430"/>
                        <a14:backgroundMark x1="19042" y1="41504" x2="19042" y2="42578"/>
                        <a14:backgroundMark x1="19042" y1="43848" x2="19042" y2="44629"/>
                        <a14:backgroundMark x1="19042" y1="44824" x2="19042" y2="45215"/>
                        <a14:backgroundMark x1="19042" y1="46289" x2="19042" y2="47461"/>
                        <a14:backgroundMark x1="19042" y1="48828" x2="19042" y2="48828"/>
                        <a14:backgroundMark x1="19042" y1="49512" x2="19042" y2="49512"/>
                        <a14:backgroundMark x1="19042" y1="51953" x2="19042" y2="51953"/>
                        <a14:backgroundMark x1="18575" y1="53711" x2="18575" y2="53711"/>
                        <a14:backgroundMark x1="18107" y1="55566" x2="18107" y2="55957"/>
                        <a14:backgroundMark x1="17874" y1="57227" x2="17757" y2="58301"/>
                        <a14:backgroundMark x1="17407" y1="59668" x2="17407" y2="59668"/>
                        <a14:backgroundMark x1="17407" y1="60449" x2="17407" y2="60449"/>
                        <a14:backgroundMark x1="17407" y1="61328" x2="17407" y2="61328"/>
                        <a14:backgroundMark x1="17290" y1="61719" x2="17290" y2="61719"/>
                        <a14:backgroundMark x1="17757" y1="62012" x2="17757" y2="62012"/>
                        <a14:backgroundMark x1="26636" y1="49609" x2="26636" y2="49609"/>
                        <a14:backgroundMark x1="31542" y1="47559" x2="31542" y2="47559"/>
                        <a14:backgroundMark x1="37500" y1="43750" x2="37500" y2="43750"/>
                        <a14:backgroundMark x1="33762" y1="47168" x2="34229" y2="47266"/>
                        <a14:backgroundMark x1="36332" y1="47852" x2="37033" y2="48145"/>
                        <a14:backgroundMark x1="38201" y1="48633" x2="38668" y2="48926"/>
                        <a14:backgroundMark x1="39953" y1="49219" x2="40421" y2="49512"/>
                        <a14:backgroundMark x1="41121" y1="49805" x2="41706" y2="50195"/>
                        <a14:backgroundMark x1="42056" y1="50195" x2="42056" y2="50195"/>
                        <a14:backgroundMark x1="40421" y1="49316" x2="40421" y2="49316"/>
                        <a14:backgroundMark x1="34579" y1="48535" x2="34579" y2="48535"/>
                        <a14:backgroundMark x1="29089" y1="47656" x2="29089" y2="47656"/>
                        <a14:backgroundMark x1="27103" y1="42383" x2="27103" y2="42383"/>
                        <a14:backgroundMark x1="24533" y1="39746" x2="24533" y2="39746"/>
                        <a14:backgroundMark x1="23131" y1="37500" x2="23131" y2="37500"/>
                        <a14:backgroundMark x1="23481" y1="35059" x2="23481" y2="35059"/>
                        <a14:backgroundMark x1="26986" y1="33301" x2="26986" y2="33301"/>
                        <a14:backgroundMark x1="30724" y1="31445" x2="30724" y2="31445"/>
                        <a14:backgroundMark x1="31425" y1="30957" x2="31425" y2="30957"/>
                        <a14:backgroundMark x1="33762" y1="28711" x2="33762" y2="28711"/>
                        <a14:backgroundMark x1="33411" y1="25586" x2="33178" y2="25195"/>
                        <a14:backgroundMark x1="29089" y1="19238" x2="29089" y2="19238"/>
                        <a14:backgroundMark x1="28621" y1="15430" x2="28621" y2="15430"/>
                        <a14:backgroundMark x1="30374" y1="11914" x2="30374" y2="11914"/>
                        <a14:backgroundMark x1="35514" y1="10352" x2="35514" y2="10352"/>
                        <a14:backgroundMark x1="39603" y1="9375" x2="39603" y2="9375"/>
                        <a14:backgroundMark x1="43692" y1="19336" x2="43692" y2="19336"/>
                        <a14:backgroundMark x1="48131" y1="23047" x2="48131" y2="23047"/>
                        <a14:backgroundMark x1="49299" y1="24902" x2="49650" y2="25391"/>
                        <a14:backgroundMark x1="49650" y1="26758" x2="49650" y2="26758"/>
                        <a14:backgroundMark x1="48832" y1="25684" x2="48014" y2="24707"/>
                        <a14:backgroundMark x1="45678" y1="22656" x2="44393" y2="21875"/>
                        <a14:backgroundMark x1="41238" y1="20313" x2="41238" y2="20313"/>
                        <a14:backgroundMark x1="41121" y1="20215" x2="41121" y2="20215"/>
                        <a14:backgroundMark x1="41706" y1="20215" x2="41706" y2="20215"/>
                        <a14:backgroundMark x1="42407" y1="20215" x2="41939" y2="19141"/>
                        <a14:backgroundMark x1="41939" y1="18848" x2="41939" y2="18848"/>
                        <a14:backgroundMark x1="42290" y1="19141" x2="45327" y2="21875"/>
                        <a14:backgroundMark x1="47897" y1="25000" x2="48131" y2="26758"/>
                        <a14:backgroundMark x1="48131" y1="28223" x2="48131" y2="29297"/>
                        <a14:backgroundMark x1="48131" y1="31250" x2="48131" y2="33008"/>
                        <a14:backgroundMark x1="48131" y1="33789" x2="48014" y2="35645"/>
                        <a14:backgroundMark x1="47897" y1="36133" x2="47897" y2="36133"/>
                        <a14:backgroundMark x1="47664" y1="36523" x2="47664" y2="36523"/>
                        <a14:backgroundMark x1="47664" y1="37207" x2="47664" y2="38477"/>
                        <a14:backgroundMark x1="48014" y1="40723" x2="48014" y2="41602"/>
                        <a14:backgroundMark x1="47664" y1="42480" x2="47079" y2="43457"/>
                        <a14:backgroundMark x1="46729" y1="44531" x2="46495" y2="46582"/>
                        <a14:backgroundMark x1="46729" y1="47266" x2="46729" y2="47266"/>
                        <a14:backgroundMark x1="50350" y1="47559" x2="51519" y2="47656"/>
                        <a14:backgroundMark x1="54439" y1="47559" x2="54439" y2="47559"/>
                        <a14:backgroundMark x1="57243" y1="47852" x2="57243" y2="47852"/>
                        <a14:backgroundMark x1="58411" y1="48145" x2="58879" y2="48340"/>
                        <a14:backgroundMark x1="60631" y1="48633" x2="61215" y2="48828"/>
                        <a14:backgroundMark x1="63785" y1="49512" x2="63785" y2="49512"/>
                        <a14:backgroundMark x1="63902" y1="49512" x2="63902" y2="49512"/>
                        <a14:backgroundMark x1="65771" y1="49512" x2="65771" y2="49512"/>
                        <a14:backgroundMark x1="66238" y1="49805" x2="66939" y2="50293"/>
                        <a14:backgroundMark x1="68107" y1="50977" x2="68107" y2="50977"/>
                        <a14:backgroundMark x1="68341" y1="51563" x2="68341" y2="51563"/>
                        <a14:backgroundMark x1="69276" y1="54297" x2="69509" y2="56348"/>
                        <a14:backgroundMark x1="70210" y1="59277" x2="70210" y2="59668"/>
                        <a14:backgroundMark x1="70561" y1="62305" x2="70561" y2="62305"/>
                        <a14:backgroundMark x1="70678" y1="62500" x2="70678" y2="62500"/>
                        <a14:backgroundMark x1="70327" y1="63672" x2="70327" y2="63672"/>
                        <a14:backgroundMark x1="70561" y1="64648" x2="70561" y2="64648"/>
                        <a14:backgroundMark x1="70678" y1="64844" x2="70678" y2="64844"/>
                        <a14:backgroundMark x1="70911" y1="65039" x2="70911" y2="65039"/>
                        <a14:backgroundMark x1="70911" y1="65039" x2="70911" y2="65039"/>
                        <a14:backgroundMark x1="70911" y1="65039" x2="70911" y2="65039"/>
                        <a14:backgroundMark x1="70911" y1="65137" x2="70911" y2="65137"/>
                        <a14:backgroundMark x1="70911" y1="65332" x2="70911" y2="65332"/>
                        <a14:backgroundMark x1="70911" y1="65332" x2="70911" y2="65332"/>
                        <a14:backgroundMark x1="70911" y1="65332" x2="70911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0911" y1="66016" x2="70911" y2="66016"/>
                        <a14:backgroundMark x1="70678" y1="66113" x2="70678" y2="66113"/>
                        <a14:backgroundMark x1="70678" y1="66113" x2="70678" y2="66113"/>
                        <a14:backgroundMark x1="72313" y1="61426" x2="72313" y2="61426"/>
                        <a14:backgroundMark x1="73014" y1="60059" x2="73014" y2="59473"/>
                        <a14:backgroundMark x1="73949" y1="57031" x2="74182" y2="56250"/>
                        <a14:backgroundMark x1="74533" y1="54883" x2="74533" y2="54004"/>
                        <a14:backgroundMark x1="73832" y1="52344" x2="73832" y2="52344"/>
                        <a14:backgroundMark x1="73014" y1="50684" x2="72664" y2="50293"/>
                        <a14:backgroundMark x1="71495" y1="48535" x2="71028" y2="48242"/>
                        <a14:backgroundMark x1="69393" y1="46484" x2="69393" y2="46484"/>
                        <a14:backgroundMark x1="64252" y1="36426" x2="63668" y2="35449"/>
                        <a14:backgroundMark x1="60514" y1="29785" x2="60397" y2="29297"/>
                        <a14:backgroundMark x1="59229" y1="24609" x2="58995" y2="23926"/>
                        <a14:backgroundMark x1="58879" y1="18945" x2="58879" y2="18945"/>
                        <a14:backgroundMark x1="58645" y1="14160" x2="58645" y2="14160"/>
                        <a14:backgroundMark x1="62033" y1="11133" x2="62033" y2="11133"/>
                        <a14:backgroundMark x1="63668" y1="9375" x2="63668" y2="9375"/>
                        <a14:backgroundMark x1="65654" y1="8008" x2="65654" y2="8008"/>
                        <a14:backgroundMark x1="66589" y1="7715" x2="66589" y2="7715"/>
                        <a14:backgroundMark x1="87500" y1="18945" x2="87500" y2="18945"/>
                        <a14:backgroundMark x1="87266" y1="35352" x2="87266" y2="35352"/>
                        <a14:backgroundMark x1="89486" y1="40234" x2="89486" y2="40234"/>
                        <a14:backgroundMark x1="90654" y1="47656" x2="90771" y2="48145"/>
                        <a14:backgroundMark x1="90888" y1="58398" x2="90888" y2="58398"/>
                        <a14:backgroundMark x1="90070" y1="63086" x2="90070" y2="63086"/>
                        <a14:backgroundMark x1="89603" y1="67676" x2="89603" y2="67676"/>
                        <a14:backgroundMark x1="89252" y1="72070" x2="89252" y2="72070"/>
                        <a14:backgroundMark x1="89252" y1="74609" x2="89252" y2="74609"/>
                        <a14:backgroundMark x1="89136" y1="78320" x2="89252" y2="78809"/>
                        <a14:backgroundMark x1="89252" y1="79883" x2="89252" y2="79883"/>
                        <a14:backgroundMark x1="89136" y1="80176" x2="89136" y2="80176"/>
                        <a14:backgroundMark x1="89136" y1="81250" x2="89136" y2="81250"/>
                        <a14:backgroundMark x1="89136" y1="81250" x2="89136" y2="81250"/>
                        <a14:backgroundMark x1="86799" y1="28027" x2="86799" y2="28027"/>
                        <a14:backgroundMark x1="87617" y1="14453" x2="87617" y2="14453"/>
                        <a14:backgroundMark x1="87266" y1="11230" x2="87266" y2="11230"/>
                        <a14:backgroundMark x1="77103" y1="6836" x2="77103" y2="6836"/>
                        <a14:backgroundMark x1="74299" y1="7031" x2="74299" y2="7031"/>
                        <a14:backgroundMark x1="70327" y1="6348" x2="70327" y2="6348"/>
                        <a14:backgroundMark x1="71495" y1="6836" x2="71495" y2="6836"/>
                        <a14:backgroundMark x1="77336" y1="7324" x2="77336" y2="7324"/>
                        <a14:backgroundMark x1="82827" y1="6738" x2="82827" y2="6738"/>
                        <a14:backgroundMark x1="85514" y1="6738" x2="85514" y2="6738"/>
                        <a14:backgroundMark x1="80374" y1="6445" x2="80374" y2="6445"/>
                        <a14:backgroundMark x1="86449" y1="6738" x2="86449" y2="6738"/>
                        <a14:backgroundMark x1="90654" y1="7422" x2="90654" y2="7422"/>
                        <a14:backgroundMark x1="92290" y1="12402" x2="92290" y2="12402"/>
                        <a14:backgroundMark x1="91589" y1="16309" x2="91589" y2="16309"/>
                        <a14:backgroundMark x1="62150" y1="24316" x2="62150" y2="24316"/>
                        <a14:backgroundMark x1="55374" y1="20117" x2="55374" y2="20117"/>
                        <a14:backgroundMark x1="86332" y1="26758" x2="86332" y2="26758"/>
                        <a14:backgroundMark x1="87967" y1="34961" x2="87967" y2="34961"/>
                        <a14:backgroundMark x1="89603" y1="29785" x2="89603" y2="29785"/>
                        <a14:backgroundMark x1="88668" y1="25195" x2="88668" y2="25195"/>
                        <a14:backgroundMark x1="89136" y1="22559" x2="89136" y2="22559"/>
                        <a14:backgroundMark x1="89953" y1="20117" x2="89953" y2="20117"/>
                        <a14:backgroundMark x1="90070" y1="17090" x2="90070" y2="17090"/>
                        <a14:backgroundMark x1="89953" y1="14844" x2="89953" y2="14844"/>
                        <a14:backgroundMark x1="88668" y1="34180" x2="88435" y2="35449"/>
                        <a14:backgroundMark x1="87850" y1="44238" x2="87850" y2="50195"/>
                        <a14:backgroundMark x1="88902" y1="54199" x2="89252" y2="57031"/>
                        <a14:backgroundMark x1="90070" y1="60254" x2="90421" y2="63379"/>
                        <a14:backgroundMark x1="90421" y1="66504" x2="90654" y2="69922"/>
                        <a14:backgroundMark x1="90654" y1="72754" x2="90654" y2="75098"/>
                        <a14:backgroundMark x1="90654" y1="76660" x2="90421" y2="77832"/>
                        <a14:backgroundMark x1="90304" y1="78516" x2="90304" y2="78516"/>
                        <a14:backgroundMark x1="89720" y1="80371" x2="89720" y2="80371"/>
                        <a14:backgroundMark x1="89720" y1="80664" x2="89720" y2="80664"/>
                        <a14:backgroundMark x1="89720" y1="80664" x2="89720" y2="80664"/>
                        <a14:backgroundMark x1="89486" y1="81055" x2="89486" y2="81055"/>
                        <a14:backgroundMark x1="89486" y1="81055" x2="89486" y2="81055"/>
                        <a14:backgroundMark x1="89252" y1="82227" x2="89252" y2="82227"/>
                        <a14:backgroundMark x1="89252" y1="82617" x2="89252" y2="82617"/>
                        <a14:backgroundMark x1="70561" y1="80859" x2="70561" y2="80859"/>
                        <a14:backgroundMark x1="70561" y1="80859" x2="70561" y2="80859"/>
                        <a14:backgroundMark x1="70561" y1="80566" x2="70561" y2="80566"/>
                        <a14:backgroundMark x1="70911" y1="75293" x2="70911" y2="75293"/>
                        <a14:backgroundMark x1="71379" y1="74121" x2="71379" y2="74121"/>
                        <a14:backgroundMark x1="72196" y1="73145" x2="72196" y2="73145"/>
                        <a14:backgroundMark x1="72897" y1="71875" x2="72897" y2="71875"/>
                        <a14:backgroundMark x1="73364" y1="71777" x2="73364" y2="71777"/>
                        <a14:backgroundMark x1="73481" y1="74805" x2="73715" y2="75488"/>
                        <a14:backgroundMark x1="73715" y1="76660" x2="73715" y2="77637"/>
                        <a14:backgroundMark x1="73715" y1="78809" x2="73715" y2="79297"/>
                        <a14:backgroundMark x1="73715" y1="79688" x2="73715" y2="80176"/>
                        <a14:backgroundMark x1="73715" y1="81934" x2="73715" y2="81934"/>
                        <a14:backgroundMark x1="68692" y1="78516" x2="68692" y2="78516"/>
                        <a14:backgroundMark x1="68107" y1="75586" x2="68107" y2="75586"/>
                        <a14:backgroundMark x1="68575" y1="72461" x2="68575" y2="72461"/>
                        <a14:backgroundMark x1="15304" y1="15430" x2="15304" y2="15430"/>
                        <a14:backgroundMark x1="15304" y1="17773" x2="15304" y2="17773"/>
                        <a14:backgroundMark x1="15421" y1="61719" x2="15421" y2="61719"/>
                        <a14:backgroundMark x1="64603" y1="85547" x2="64603" y2="85547"/>
                        <a14:backgroundMark x1="64252" y1="85254" x2="64252" y2="85254"/>
                        <a14:backgroundMark x1="61682" y1="85742" x2="61682" y2="85742"/>
                        <a14:backgroundMark x1="61215" y1="85645" x2="61215" y2="85645"/>
                        <a14:backgroundMark x1="60631" y1="85352" x2="60631" y2="85352"/>
                        <a14:backgroundMark x1="59813" y1="84961" x2="59813" y2="84961"/>
                        <a14:backgroundMark x1="59346" y1="85254" x2="59346" y2="85254"/>
                        <a14:backgroundMark x1="58645" y1="85547" x2="58645" y2="85547"/>
                        <a14:backgroundMark x1="70911" y1="85352" x2="70911" y2="85352"/>
                        <a14:backgroundMark x1="73715" y1="85059" x2="73715" y2="85059"/>
                        <a14:backgroundMark x1="76168" y1="85254" x2="76168" y2="85254"/>
                        <a14:backgroundMark x1="77453" y1="85352" x2="77453" y2="85352"/>
                        <a14:backgroundMark x1="85514" y1="85645" x2="85514" y2="85645"/>
                        <a14:backgroundMark x1="87150" y1="85352" x2="87150" y2="85352"/>
                        <a14:backgroundMark x1="87967" y1="85059" x2="87967" y2="85059"/>
                        <a14:backgroundMark x1="83411" y1="85254" x2="83411" y2="85254"/>
                        <a14:backgroundMark x1="77804" y1="85059" x2="77804" y2="85059"/>
                        <a14:backgroundMark x1="58645" y1="85254" x2="58645" y2="85254"/>
                        <a14:backgroundMark x1="58294" y1="85059" x2="58294" y2="85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41" y="5256317"/>
            <a:ext cx="1427559" cy="1707734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12800" y="261924"/>
            <a:ext cx="2748864" cy="461665"/>
            <a:chOff x="6575500" y="3106724"/>
            <a:chExt cx="2748864" cy="461665"/>
          </a:xfrm>
        </p:grpSpPr>
        <p:sp>
          <p:nvSpPr>
            <p:cNvPr id="5" name="文本框 4"/>
            <p:cNvSpPr txBox="1"/>
            <p:nvPr/>
          </p:nvSpPr>
          <p:spPr>
            <a:xfrm>
              <a:off x="6985262" y="3106724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zh-CN" altLang="en-US" sz="2400" dirty="0">
                  <a:ln w="9525" cmpd="sng">
                    <a:noFill/>
                    <a:round/>
                  </a:ln>
                  <a:solidFill>
                    <a:schemeClr val="bg1"/>
                  </a:solidFill>
                  <a:latin typeface="+mn-ea"/>
                </a:rPr>
                <a:t>良好的刷牙习惯</a:t>
              </a:r>
              <a:endParaRPr lang="zh-CN" altLang="en-US" sz="2400" dirty="0">
                <a:ln w="9525" cmpd="sng">
                  <a:noFill/>
                  <a:round/>
                </a:ln>
                <a:solidFill>
                  <a:schemeClr val="bg1"/>
                </a:solidFill>
                <a:latin typeface="+mn-ea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26" t="58311" r="21928" b="18459"/>
            <a:stretch>
              <a:fillRect/>
            </a:stretch>
          </p:blipFill>
          <p:spPr>
            <a:xfrm>
              <a:off x="6575500" y="3106724"/>
              <a:ext cx="409762" cy="461665"/>
            </a:xfrm>
            <a:prstGeom prst="rect">
              <a:avLst/>
            </a:prstGeom>
          </p:spPr>
        </p:pic>
      </p:grp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493044" y="1276650"/>
            <a:ext cx="7796212" cy="13414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rgbClr val="FF0000"/>
                </a:solidFill>
                <a:latin typeface="+mn-ea"/>
              </a:rPr>
              <a:t>口腔卫生“三二三制” </a:t>
            </a:r>
            <a:endParaRPr lang="zh-CN" altLang="en-US" sz="4000" dirty="0">
              <a:solidFill>
                <a:srgbClr val="FF0000"/>
              </a:solidFill>
              <a:latin typeface="+mn-ea"/>
            </a:endParaRPr>
          </a:p>
          <a:p>
            <a:endParaRPr lang="zh-CN" altLang="en-US" sz="4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" name="Rectangle 32"/>
          <p:cNvSpPr>
            <a:spLocks noChangeArrowheads="1"/>
          </p:cNvSpPr>
          <p:nvPr/>
        </p:nvSpPr>
        <p:spPr bwMode="auto">
          <a:xfrm>
            <a:off x="3730533" y="2551921"/>
            <a:ext cx="7796213" cy="341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3600" dirty="0">
                <a:solidFill>
                  <a:schemeClr val="bg1"/>
                </a:solidFill>
                <a:latin typeface="+mn-ea"/>
                <a:ea typeface="+mn-ea"/>
              </a:rPr>
              <a:t>饭后三分钟内</a:t>
            </a:r>
            <a:endParaRPr lang="zh-CN" altLang="en-US" sz="360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l" eaLnBrk="1" hangingPunct="1"/>
            <a:endParaRPr lang="zh-CN" altLang="en-US" sz="360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l" eaLnBrk="1" hangingPunct="1"/>
            <a:r>
              <a:rPr lang="zh-CN" altLang="en-US" sz="3600" dirty="0">
                <a:solidFill>
                  <a:schemeClr val="bg1"/>
                </a:solidFill>
                <a:latin typeface="+mn-ea"/>
                <a:ea typeface="+mn-ea"/>
              </a:rPr>
              <a:t>每天刷至少两次</a:t>
            </a:r>
            <a:endParaRPr lang="zh-CN" altLang="en-US" sz="360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l" eaLnBrk="1" hangingPunct="1"/>
            <a:endParaRPr lang="zh-CN" altLang="en-US" sz="360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l" eaLnBrk="1" hangingPunct="1"/>
            <a:r>
              <a:rPr lang="zh-CN" altLang="en-US" sz="3600" dirty="0">
                <a:solidFill>
                  <a:schemeClr val="bg1"/>
                </a:solidFill>
                <a:latin typeface="+mn-ea"/>
                <a:ea typeface="+mn-ea"/>
              </a:rPr>
              <a:t>每次三分钟</a:t>
            </a:r>
            <a:endParaRPr lang="zh-CN" altLang="en-US" sz="360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l" eaLnBrk="1" hangingPunct="1"/>
            <a:endParaRPr lang="zh-CN" altLang="en-US" sz="36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random/>
      </p:transition>
    </mc:Choice>
    <mc:Fallback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1452"/>
            <a:ext cx="1016000" cy="12465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3" b="95313" l="0" r="96145">
                        <a14:foregroundMark x1="23481" y1="14063" x2="23481" y2="14063"/>
                        <a14:foregroundMark x1="25935" y1="26270" x2="25935" y2="26270"/>
                        <a14:foregroundMark x1="49766" y1="14551" x2="49766" y2="14551"/>
                        <a14:foregroundMark x1="50467" y1="12891" x2="50467" y2="12891"/>
                        <a14:foregroundMark x1="50467" y1="12500" x2="50467" y2="12500"/>
                        <a14:foregroundMark x1="50935" y1="12500" x2="50935" y2="12500"/>
                        <a14:foregroundMark x1="51519" y1="12891" x2="51519" y2="12891"/>
                        <a14:foregroundMark x1="48364" y1="12402" x2="48364" y2="12402"/>
                        <a14:foregroundMark x1="47547" y1="13574" x2="47547" y2="13574"/>
                        <a14:foregroundMark x1="47547" y1="14551" x2="47547" y2="14551"/>
                        <a14:foregroundMark x1="25000" y1="46094" x2="25000" y2="46094"/>
                        <a14:foregroundMark x1="56425" y1="39746" x2="56425" y2="39746"/>
                        <a14:foregroundMark x1="85047" y1="55371" x2="85047" y2="55371"/>
                        <a14:foregroundMark x1="72196" y1="58301" x2="72196" y2="58301"/>
                        <a14:foregroundMark x1="52453" y1="45117" x2="52453" y2="45117"/>
                        <a14:foregroundMark x1="59696" y1="44629" x2="59696" y2="44629"/>
                        <a14:foregroundMark x1="42056" y1="29395" x2="42056" y2="29395"/>
                        <a14:foregroundMark x1="53388" y1="19824" x2="53388" y2="19824"/>
                        <a14:foregroundMark x1="21028" y1="9375" x2="21028" y2="9375"/>
                        <a14:foregroundMark x1="21846" y1="31348" x2="21846" y2="31348"/>
                        <a14:foregroundMark x1="30374" y1="42383" x2="30374" y2="42383"/>
                        <a14:foregroundMark x1="88785" y1="21582" x2="88785" y2="21582"/>
                        <a14:foregroundMark x1="60981" y1="9082" x2="60981" y2="9082"/>
                        <a14:foregroundMark x1="73715" y1="18945" x2="73715" y2="18945"/>
                        <a14:foregroundMark x1="75000" y1="67383" x2="75000" y2="67383"/>
                        <a14:backgroundMark x1="33061" y1="16211" x2="33061" y2="16211"/>
                        <a14:backgroundMark x1="31542" y1="24219" x2="31542" y2="24219"/>
                        <a14:backgroundMark x1="36449" y1="22949" x2="36449" y2="22949"/>
                        <a14:backgroundMark x1="39136" y1="17188" x2="39136" y2="17188"/>
                        <a14:backgroundMark x1="34813" y1="15918" x2="34813" y2="15918"/>
                        <a14:backgroundMark x1="32360" y1="16797" x2="32360" y2="16797"/>
                        <a14:backgroundMark x1="32360" y1="20605" x2="32360" y2="20605"/>
                        <a14:backgroundMark x1="31776" y1="23828" x2="31776" y2="23828"/>
                        <a14:backgroundMark x1="31893" y1="22852" x2="31893" y2="22852"/>
                        <a14:backgroundMark x1="31893" y1="21973" x2="31893" y2="21973"/>
                        <a14:backgroundMark x1="32593" y1="20215" x2="32593" y2="20215"/>
                        <a14:backgroundMark x1="32243" y1="17578" x2="32243" y2="17578"/>
                        <a14:backgroundMark x1="32243" y1="17578" x2="32243" y2="17578"/>
                        <a14:backgroundMark x1="32243" y1="17480" x2="32243" y2="17480"/>
                        <a14:backgroundMark x1="32243" y1="18457" x2="32243" y2="18457"/>
                        <a14:backgroundMark x1="32243" y1="19629" x2="32243" y2="19629"/>
                        <a14:backgroundMark x1="32243" y1="20215" x2="32243" y2="20215"/>
                        <a14:backgroundMark x1="32243" y1="19336" x2="32243" y2="19336"/>
                        <a14:backgroundMark x1="32710" y1="18555" x2="32710" y2="18555"/>
                        <a14:backgroundMark x1="35631" y1="17188" x2="35631" y2="17188"/>
                        <a14:backgroundMark x1="37033" y1="16797" x2="37033" y2="16797"/>
                        <a14:backgroundMark x1="37033" y1="16602" x2="37033" y2="16602"/>
                        <a14:backgroundMark x1="36332" y1="16211" x2="36332" y2="16211"/>
                        <a14:backgroundMark x1="37500" y1="16602" x2="38201" y2="17090"/>
                        <a14:backgroundMark x1="39136" y1="17578" x2="39136" y2="17578"/>
                        <a14:backgroundMark x1="39603" y1="18848" x2="39603" y2="18848"/>
                        <a14:backgroundMark x1="39019" y1="20313" x2="38318" y2="21484"/>
                        <a14:backgroundMark x1="37850" y1="22852" x2="37500" y2="23633"/>
                        <a14:backgroundMark x1="39953" y1="18652" x2="39953" y2="18652"/>
                        <a14:backgroundMark x1="38201" y1="21191" x2="37850" y2="21875"/>
                        <a14:backgroundMark x1="36799" y1="23047" x2="36215" y2="24219"/>
                        <a14:backgroundMark x1="36215" y1="24512" x2="35981" y2="24902"/>
                        <a14:backgroundMark x1="22547" y1="9473" x2="22547" y2="9473"/>
                        <a14:backgroundMark x1="21495" y1="10547" x2="21495" y2="10547"/>
                        <a14:backgroundMark x1="20561" y1="11035" x2="20561" y2="11035"/>
                        <a14:backgroundMark x1="18925" y1="11035" x2="18925" y2="11035"/>
                        <a14:backgroundMark x1="17056" y1="11035" x2="17056" y2="11035"/>
                        <a14:backgroundMark x1="16472" y1="11035" x2="16472" y2="11035"/>
                        <a14:backgroundMark x1="17874" y1="11035" x2="17874" y2="11035"/>
                        <a14:backgroundMark x1="19393" y1="11719" x2="19393" y2="11719"/>
                        <a14:backgroundMark x1="20327" y1="12891" x2="20911" y2="14063"/>
                        <a14:backgroundMark x1="21262" y1="16211" x2="21379" y2="17285"/>
                        <a14:backgroundMark x1="21379" y1="19531" x2="21262" y2="21191"/>
                        <a14:backgroundMark x1="20911" y1="22266" x2="20911" y2="22266"/>
                        <a14:backgroundMark x1="20911" y1="22363" x2="20911" y2="22363"/>
                        <a14:backgroundMark x1="20561" y1="22363" x2="20093" y2="22949"/>
                        <a14:backgroundMark x1="19042" y1="24609" x2="19042" y2="25195"/>
                        <a14:backgroundMark x1="19042" y1="26367" x2="18925" y2="27246"/>
                        <a14:backgroundMark x1="18692" y1="28223" x2="18692" y2="29395"/>
                        <a14:backgroundMark x1="18458" y1="30762" x2="18458" y2="32129"/>
                        <a14:backgroundMark x1="18458" y1="33496" x2="18575" y2="34375"/>
                        <a14:backgroundMark x1="19276" y1="36133" x2="19509" y2="37402"/>
                        <a14:backgroundMark x1="19509" y1="37891" x2="19509" y2="38477"/>
                        <a14:backgroundMark x1="19509" y1="39160" x2="19276" y2="40430"/>
                        <a14:backgroundMark x1="19042" y1="41504" x2="19042" y2="42578"/>
                        <a14:backgroundMark x1="19042" y1="43848" x2="19042" y2="44629"/>
                        <a14:backgroundMark x1="19042" y1="44824" x2="19042" y2="45215"/>
                        <a14:backgroundMark x1="19042" y1="46289" x2="19042" y2="47461"/>
                        <a14:backgroundMark x1="19042" y1="48828" x2="19042" y2="48828"/>
                        <a14:backgroundMark x1="19042" y1="49512" x2="19042" y2="49512"/>
                        <a14:backgroundMark x1="19042" y1="51953" x2="19042" y2="51953"/>
                        <a14:backgroundMark x1="18575" y1="53711" x2="18575" y2="53711"/>
                        <a14:backgroundMark x1="18107" y1="55566" x2="18107" y2="55957"/>
                        <a14:backgroundMark x1="17874" y1="57227" x2="17757" y2="58301"/>
                        <a14:backgroundMark x1="17407" y1="59668" x2="17407" y2="59668"/>
                        <a14:backgroundMark x1="17407" y1="60449" x2="17407" y2="60449"/>
                        <a14:backgroundMark x1="17407" y1="61328" x2="17407" y2="61328"/>
                        <a14:backgroundMark x1="17290" y1="61719" x2="17290" y2="61719"/>
                        <a14:backgroundMark x1="17757" y1="62012" x2="17757" y2="62012"/>
                        <a14:backgroundMark x1="26636" y1="49609" x2="26636" y2="49609"/>
                        <a14:backgroundMark x1="31542" y1="47559" x2="31542" y2="47559"/>
                        <a14:backgroundMark x1="37500" y1="43750" x2="37500" y2="43750"/>
                        <a14:backgroundMark x1="33762" y1="47168" x2="34229" y2="47266"/>
                        <a14:backgroundMark x1="36332" y1="47852" x2="37033" y2="48145"/>
                        <a14:backgroundMark x1="38201" y1="48633" x2="38668" y2="48926"/>
                        <a14:backgroundMark x1="39953" y1="49219" x2="40421" y2="49512"/>
                        <a14:backgroundMark x1="41121" y1="49805" x2="41706" y2="50195"/>
                        <a14:backgroundMark x1="42056" y1="50195" x2="42056" y2="50195"/>
                        <a14:backgroundMark x1="40421" y1="49316" x2="40421" y2="49316"/>
                        <a14:backgroundMark x1="34579" y1="48535" x2="34579" y2="48535"/>
                        <a14:backgroundMark x1="29089" y1="47656" x2="29089" y2="47656"/>
                        <a14:backgroundMark x1="27103" y1="42383" x2="27103" y2="42383"/>
                        <a14:backgroundMark x1="24533" y1="39746" x2="24533" y2="39746"/>
                        <a14:backgroundMark x1="23131" y1="37500" x2="23131" y2="37500"/>
                        <a14:backgroundMark x1="23481" y1="35059" x2="23481" y2="35059"/>
                        <a14:backgroundMark x1="26986" y1="33301" x2="26986" y2="33301"/>
                        <a14:backgroundMark x1="30724" y1="31445" x2="30724" y2="31445"/>
                        <a14:backgroundMark x1="31425" y1="30957" x2="31425" y2="30957"/>
                        <a14:backgroundMark x1="33762" y1="28711" x2="33762" y2="28711"/>
                        <a14:backgroundMark x1="33411" y1="25586" x2="33178" y2="25195"/>
                        <a14:backgroundMark x1="29089" y1="19238" x2="29089" y2="19238"/>
                        <a14:backgroundMark x1="28621" y1="15430" x2="28621" y2="15430"/>
                        <a14:backgroundMark x1="30374" y1="11914" x2="30374" y2="11914"/>
                        <a14:backgroundMark x1="35514" y1="10352" x2="35514" y2="10352"/>
                        <a14:backgroundMark x1="39603" y1="9375" x2="39603" y2="9375"/>
                        <a14:backgroundMark x1="43692" y1="19336" x2="43692" y2="19336"/>
                        <a14:backgroundMark x1="48131" y1="23047" x2="48131" y2="23047"/>
                        <a14:backgroundMark x1="49299" y1="24902" x2="49650" y2="25391"/>
                        <a14:backgroundMark x1="49650" y1="26758" x2="49650" y2="26758"/>
                        <a14:backgroundMark x1="48832" y1="25684" x2="48014" y2="24707"/>
                        <a14:backgroundMark x1="45678" y1="22656" x2="44393" y2="21875"/>
                        <a14:backgroundMark x1="41238" y1="20313" x2="41238" y2="20313"/>
                        <a14:backgroundMark x1="41121" y1="20215" x2="41121" y2="20215"/>
                        <a14:backgroundMark x1="41706" y1="20215" x2="41706" y2="20215"/>
                        <a14:backgroundMark x1="42407" y1="20215" x2="41939" y2="19141"/>
                        <a14:backgroundMark x1="41939" y1="18848" x2="41939" y2="18848"/>
                        <a14:backgroundMark x1="42290" y1="19141" x2="45327" y2="21875"/>
                        <a14:backgroundMark x1="47897" y1="25000" x2="48131" y2="26758"/>
                        <a14:backgroundMark x1="48131" y1="28223" x2="48131" y2="29297"/>
                        <a14:backgroundMark x1="48131" y1="31250" x2="48131" y2="33008"/>
                        <a14:backgroundMark x1="48131" y1="33789" x2="48014" y2="35645"/>
                        <a14:backgroundMark x1="47897" y1="36133" x2="47897" y2="36133"/>
                        <a14:backgroundMark x1="47664" y1="36523" x2="47664" y2="36523"/>
                        <a14:backgroundMark x1="47664" y1="37207" x2="47664" y2="38477"/>
                        <a14:backgroundMark x1="48014" y1="40723" x2="48014" y2="41602"/>
                        <a14:backgroundMark x1="47664" y1="42480" x2="47079" y2="43457"/>
                        <a14:backgroundMark x1="46729" y1="44531" x2="46495" y2="46582"/>
                        <a14:backgroundMark x1="46729" y1="47266" x2="46729" y2="47266"/>
                        <a14:backgroundMark x1="50350" y1="47559" x2="51519" y2="47656"/>
                        <a14:backgroundMark x1="54439" y1="47559" x2="54439" y2="47559"/>
                        <a14:backgroundMark x1="57243" y1="47852" x2="57243" y2="47852"/>
                        <a14:backgroundMark x1="58411" y1="48145" x2="58879" y2="48340"/>
                        <a14:backgroundMark x1="60631" y1="48633" x2="61215" y2="48828"/>
                        <a14:backgroundMark x1="63785" y1="49512" x2="63785" y2="49512"/>
                        <a14:backgroundMark x1="63902" y1="49512" x2="63902" y2="49512"/>
                        <a14:backgroundMark x1="65771" y1="49512" x2="65771" y2="49512"/>
                        <a14:backgroundMark x1="66238" y1="49805" x2="66939" y2="50293"/>
                        <a14:backgroundMark x1="68107" y1="50977" x2="68107" y2="50977"/>
                        <a14:backgroundMark x1="68341" y1="51563" x2="68341" y2="51563"/>
                        <a14:backgroundMark x1="69276" y1="54297" x2="69509" y2="56348"/>
                        <a14:backgroundMark x1="70210" y1="59277" x2="70210" y2="59668"/>
                        <a14:backgroundMark x1="70561" y1="62305" x2="70561" y2="62305"/>
                        <a14:backgroundMark x1="70678" y1="62500" x2="70678" y2="62500"/>
                        <a14:backgroundMark x1="70327" y1="63672" x2="70327" y2="63672"/>
                        <a14:backgroundMark x1="70561" y1="64648" x2="70561" y2="64648"/>
                        <a14:backgroundMark x1="70678" y1="64844" x2="70678" y2="64844"/>
                        <a14:backgroundMark x1="70911" y1="65039" x2="70911" y2="65039"/>
                        <a14:backgroundMark x1="70911" y1="65039" x2="70911" y2="65039"/>
                        <a14:backgroundMark x1="70911" y1="65039" x2="70911" y2="65039"/>
                        <a14:backgroundMark x1="70911" y1="65137" x2="70911" y2="65137"/>
                        <a14:backgroundMark x1="70911" y1="65332" x2="70911" y2="65332"/>
                        <a14:backgroundMark x1="70911" y1="65332" x2="70911" y2="65332"/>
                        <a14:backgroundMark x1="70911" y1="65332" x2="70911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0911" y1="66016" x2="70911" y2="66016"/>
                        <a14:backgroundMark x1="70678" y1="66113" x2="70678" y2="66113"/>
                        <a14:backgroundMark x1="70678" y1="66113" x2="70678" y2="66113"/>
                        <a14:backgroundMark x1="72313" y1="61426" x2="72313" y2="61426"/>
                        <a14:backgroundMark x1="73014" y1="60059" x2="73014" y2="59473"/>
                        <a14:backgroundMark x1="73949" y1="57031" x2="74182" y2="56250"/>
                        <a14:backgroundMark x1="74533" y1="54883" x2="74533" y2="54004"/>
                        <a14:backgroundMark x1="73832" y1="52344" x2="73832" y2="52344"/>
                        <a14:backgroundMark x1="73014" y1="50684" x2="72664" y2="50293"/>
                        <a14:backgroundMark x1="71495" y1="48535" x2="71028" y2="48242"/>
                        <a14:backgroundMark x1="69393" y1="46484" x2="69393" y2="46484"/>
                        <a14:backgroundMark x1="64252" y1="36426" x2="63668" y2="35449"/>
                        <a14:backgroundMark x1="60514" y1="29785" x2="60397" y2="29297"/>
                        <a14:backgroundMark x1="59229" y1="24609" x2="58995" y2="23926"/>
                        <a14:backgroundMark x1="58879" y1="18945" x2="58879" y2="18945"/>
                        <a14:backgroundMark x1="58645" y1="14160" x2="58645" y2="14160"/>
                        <a14:backgroundMark x1="62033" y1="11133" x2="62033" y2="11133"/>
                        <a14:backgroundMark x1="63668" y1="9375" x2="63668" y2="9375"/>
                        <a14:backgroundMark x1="65654" y1="8008" x2="65654" y2="8008"/>
                        <a14:backgroundMark x1="66589" y1="7715" x2="66589" y2="7715"/>
                        <a14:backgroundMark x1="87500" y1="18945" x2="87500" y2="18945"/>
                        <a14:backgroundMark x1="87266" y1="35352" x2="87266" y2="35352"/>
                        <a14:backgroundMark x1="89486" y1="40234" x2="89486" y2="40234"/>
                        <a14:backgroundMark x1="90654" y1="47656" x2="90771" y2="48145"/>
                        <a14:backgroundMark x1="90888" y1="58398" x2="90888" y2="58398"/>
                        <a14:backgroundMark x1="90070" y1="63086" x2="90070" y2="63086"/>
                        <a14:backgroundMark x1="89603" y1="67676" x2="89603" y2="67676"/>
                        <a14:backgroundMark x1="89252" y1="72070" x2="89252" y2="72070"/>
                        <a14:backgroundMark x1="89252" y1="74609" x2="89252" y2="74609"/>
                        <a14:backgroundMark x1="89136" y1="78320" x2="89252" y2="78809"/>
                        <a14:backgroundMark x1="89252" y1="79883" x2="89252" y2="79883"/>
                        <a14:backgroundMark x1="89136" y1="80176" x2="89136" y2="80176"/>
                        <a14:backgroundMark x1="89136" y1="81250" x2="89136" y2="81250"/>
                        <a14:backgroundMark x1="89136" y1="81250" x2="89136" y2="81250"/>
                        <a14:backgroundMark x1="86799" y1="28027" x2="86799" y2="28027"/>
                        <a14:backgroundMark x1="87617" y1="14453" x2="87617" y2="14453"/>
                        <a14:backgroundMark x1="87266" y1="11230" x2="87266" y2="11230"/>
                        <a14:backgroundMark x1="77103" y1="6836" x2="77103" y2="6836"/>
                        <a14:backgroundMark x1="74299" y1="7031" x2="74299" y2="7031"/>
                        <a14:backgroundMark x1="70327" y1="6348" x2="70327" y2="6348"/>
                        <a14:backgroundMark x1="71495" y1="6836" x2="71495" y2="6836"/>
                        <a14:backgroundMark x1="77336" y1="7324" x2="77336" y2="7324"/>
                        <a14:backgroundMark x1="82827" y1="6738" x2="82827" y2="6738"/>
                        <a14:backgroundMark x1="85514" y1="6738" x2="85514" y2="6738"/>
                        <a14:backgroundMark x1="80374" y1="6445" x2="80374" y2="6445"/>
                        <a14:backgroundMark x1="86449" y1="6738" x2="86449" y2="6738"/>
                        <a14:backgroundMark x1="90654" y1="7422" x2="90654" y2="7422"/>
                        <a14:backgroundMark x1="92290" y1="12402" x2="92290" y2="12402"/>
                        <a14:backgroundMark x1="91589" y1="16309" x2="91589" y2="16309"/>
                        <a14:backgroundMark x1="62150" y1="24316" x2="62150" y2="24316"/>
                        <a14:backgroundMark x1="55374" y1="20117" x2="55374" y2="20117"/>
                        <a14:backgroundMark x1="86332" y1="26758" x2="86332" y2="26758"/>
                        <a14:backgroundMark x1="87967" y1="34961" x2="87967" y2="34961"/>
                        <a14:backgroundMark x1="89603" y1="29785" x2="89603" y2="29785"/>
                        <a14:backgroundMark x1="88668" y1="25195" x2="88668" y2="25195"/>
                        <a14:backgroundMark x1="89136" y1="22559" x2="89136" y2="22559"/>
                        <a14:backgroundMark x1="89953" y1="20117" x2="89953" y2="20117"/>
                        <a14:backgroundMark x1="90070" y1="17090" x2="90070" y2="17090"/>
                        <a14:backgroundMark x1="89953" y1="14844" x2="89953" y2="14844"/>
                        <a14:backgroundMark x1="88668" y1="34180" x2="88435" y2="35449"/>
                        <a14:backgroundMark x1="87850" y1="44238" x2="87850" y2="50195"/>
                        <a14:backgroundMark x1="88902" y1="54199" x2="89252" y2="57031"/>
                        <a14:backgroundMark x1="90070" y1="60254" x2="90421" y2="63379"/>
                        <a14:backgroundMark x1="90421" y1="66504" x2="90654" y2="69922"/>
                        <a14:backgroundMark x1="90654" y1="72754" x2="90654" y2="75098"/>
                        <a14:backgroundMark x1="90654" y1="76660" x2="90421" y2="77832"/>
                        <a14:backgroundMark x1="90304" y1="78516" x2="90304" y2="78516"/>
                        <a14:backgroundMark x1="89720" y1="80371" x2="89720" y2="80371"/>
                        <a14:backgroundMark x1="89720" y1="80664" x2="89720" y2="80664"/>
                        <a14:backgroundMark x1="89720" y1="80664" x2="89720" y2="80664"/>
                        <a14:backgroundMark x1="89486" y1="81055" x2="89486" y2="81055"/>
                        <a14:backgroundMark x1="89486" y1="81055" x2="89486" y2="81055"/>
                        <a14:backgroundMark x1="89252" y1="82227" x2="89252" y2="82227"/>
                        <a14:backgroundMark x1="89252" y1="82617" x2="89252" y2="82617"/>
                        <a14:backgroundMark x1="70561" y1="80859" x2="70561" y2="80859"/>
                        <a14:backgroundMark x1="70561" y1="80859" x2="70561" y2="80859"/>
                        <a14:backgroundMark x1="70561" y1="80566" x2="70561" y2="80566"/>
                        <a14:backgroundMark x1="70911" y1="75293" x2="70911" y2="75293"/>
                        <a14:backgroundMark x1="71379" y1="74121" x2="71379" y2="74121"/>
                        <a14:backgroundMark x1="72196" y1="73145" x2="72196" y2="73145"/>
                        <a14:backgroundMark x1="72897" y1="71875" x2="72897" y2="71875"/>
                        <a14:backgroundMark x1="73364" y1="71777" x2="73364" y2="71777"/>
                        <a14:backgroundMark x1="73481" y1="74805" x2="73715" y2="75488"/>
                        <a14:backgroundMark x1="73715" y1="76660" x2="73715" y2="77637"/>
                        <a14:backgroundMark x1="73715" y1="78809" x2="73715" y2="79297"/>
                        <a14:backgroundMark x1="73715" y1="79688" x2="73715" y2="80176"/>
                        <a14:backgroundMark x1="73715" y1="81934" x2="73715" y2="81934"/>
                        <a14:backgroundMark x1="68692" y1="78516" x2="68692" y2="78516"/>
                        <a14:backgroundMark x1="68107" y1="75586" x2="68107" y2="75586"/>
                        <a14:backgroundMark x1="68575" y1="72461" x2="68575" y2="72461"/>
                        <a14:backgroundMark x1="15304" y1="15430" x2="15304" y2="15430"/>
                        <a14:backgroundMark x1="15304" y1="17773" x2="15304" y2="17773"/>
                        <a14:backgroundMark x1="15421" y1="61719" x2="15421" y2="61719"/>
                        <a14:backgroundMark x1="64603" y1="85547" x2="64603" y2="85547"/>
                        <a14:backgroundMark x1="64252" y1="85254" x2="64252" y2="85254"/>
                        <a14:backgroundMark x1="61682" y1="85742" x2="61682" y2="85742"/>
                        <a14:backgroundMark x1="61215" y1="85645" x2="61215" y2="85645"/>
                        <a14:backgroundMark x1="60631" y1="85352" x2="60631" y2="85352"/>
                        <a14:backgroundMark x1="59813" y1="84961" x2="59813" y2="84961"/>
                        <a14:backgroundMark x1="59346" y1="85254" x2="59346" y2="85254"/>
                        <a14:backgroundMark x1="58645" y1="85547" x2="58645" y2="85547"/>
                        <a14:backgroundMark x1="70911" y1="85352" x2="70911" y2="85352"/>
                        <a14:backgroundMark x1="73715" y1="85059" x2="73715" y2="85059"/>
                        <a14:backgroundMark x1="76168" y1="85254" x2="76168" y2="85254"/>
                        <a14:backgroundMark x1="77453" y1="85352" x2="77453" y2="85352"/>
                        <a14:backgroundMark x1="85514" y1="85645" x2="85514" y2="85645"/>
                        <a14:backgroundMark x1="87150" y1="85352" x2="87150" y2="85352"/>
                        <a14:backgroundMark x1="87967" y1="85059" x2="87967" y2="85059"/>
                        <a14:backgroundMark x1="83411" y1="85254" x2="83411" y2="85254"/>
                        <a14:backgroundMark x1="77804" y1="85059" x2="77804" y2="85059"/>
                        <a14:backgroundMark x1="58645" y1="85254" x2="58645" y2="85254"/>
                        <a14:backgroundMark x1="58294" y1="85059" x2="58294" y2="85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41" y="5256317"/>
            <a:ext cx="1427559" cy="1707734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12800" y="261924"/>
            <a:ext cx="2748864" cy="461665"/>
            <a:chOff x="6575500" y="3106724"/>
            <a:chExt cx="2748864" cy="461665"/>
          </a:xfrm>
        </p:grpSpPr>
        <p:sp>
          <p:nvSpPr>
            <p:cNvPr id="5" name="文本框 4"/>
            <p:cNvSpPr txBox="1"/>
            <p:nvPr/>
          </p:nvSpPr>
          <p:spPr>
            <a:xfrm>
              <a:off x="6985262" y="3106724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zh-CN" altLang="en-US" sz="2400" dirty="0">
                  <a:ln w="9525" cmpd="sng">
                    <a:noFill/>
                    <a:round/>
                  </a:ln>
                  <a:solidFill>
                    <a:schemeClr val="bg1"/>
                  </a:solidFill>
                  <a:latin typeface="+mn-ea"/>
                </a:rPr>
                <a:t>刷牙的正确步骤</a:t>
              </a:r>
              <a:endParaRPr lang="zh-CN" altLang="en-US" sz="2400" dirty="0">
                <a:ln w="9525" cmpd="sng">
                  <a:noFill/>
                  <a:round/>
                </a:ln>
                <a:solidFill>
                  <a:schemeClr val="bg1"/>
                </a:solidFill>
                <a:latin typeface="+mn-ea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26" t="58311" r="21928" b="18459"/>
            <a:stretch>
              <a:fillRect/>
            </a:stretch>
          </p:blipFill>
          <p:spPr>
            <a:xfrm>
              <a:off x="6575500" y="3106724"/>
              <a:ext cx="409762" cy="461665"/>
            </a:xfrm>
            <a:prstGeom prst="rect">
              <a:avLst/>
            </a:prstGeom>
          </p:spPr>
        </p:pic>
      </p:grpSp>
      <p:pic>
        <p:nvPicPr>
          <p:cNvPr id="16" name="Picture 3" descr="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1857" y="2049102"/>
            <a:ext cx="3817937" cy="3552825"/>
          </a:xfrm>
          <a:prstGeom prst="rect">
            <a:avLst/>
          </a:prstGeom>
          <a:ln>
            <a:noFill/>
            <a:miter lim="800000"/>
            <a:headEnd/>
            <a:tailEnd/>
          </a:ln>
        </p:spPr>
      </p:pic>
      <p:pic>
        <p:nvPicPr>
          <p:cNvPr id="17" name="Picture 4" descr="116d5250b9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48282" y="2011002"/>
            <a:ext cx="3746500" cy="3600450"/>
          </a:xfrm>
          <a:prstGeom prst="rect">
            <a:avLst/>
          </a:prstGeom>
          <a:ln>
            <a:noFill/>
          </a:ln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931766" y="1359341"/>
            <a:ext cx="4435475" cy="1322070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latin typeface="+mn-ea"/>
                <a:ea typeface="+mn-ea"/>
              </a:rPr>
              <a:t>1:</a:t>
            </a:r>
            <a:r>
              <a:rPr lang="zh-CN" altLang="en-US" sz="3200" dirty="0">
                <a:solidFill>
                  <a:schemeClr val="bg1"/>
                </a:solidFill>
                <a:latin typeface="+mn-ea"/>
                <a:ea typeface="+mn-ea"/>
              </a:rPr>
              <a:t>刷上下前牙唇侧</a:t>
            </a:r>
            <a:endParaRPr lang="zh-CN" altLang="en-US" sz="3200" dirty="0">
              <a:solidFill>
                <a:schemeClr val="bg1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50000"/>
              </a:spcBef>
            </a:pPr>
            <a:endParaRPr lang="zh-CN" altLang="en-US" sz="32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6732905" y="1359535"/>
            <a:ext cx="3361690" cy="583565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latin typeface="+mn-ea"/>
                <a:ea typeface="+mn-ea"/>
              </a:rPr>
              <a:t>2:</a:t>
            </a:r>
            <a:r>
              <a:rPr lang="zh-CN" altLang="en-US" sz="3200" dirty="0">
                <a:solidFill>
                  <a:schemeClr val="bg1"/>
                </a:solidFill>
                <a:latin typeface="+mn-ea"/>
                <a:ea typeface="+mn-ea"/>
              </a:rPr>
              <a:t>刷上前牙腭侧 </a:t>
            </a:r>
            <a:endParaRPr lang="zh-CN" altLang="en-US" sz="32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random/>
      </p:transition>
    </mc:Choice>
    <mc:Fallback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48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8331103" y="179108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</a:rPr>
              <a:t>目录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26" t="58311" r="21928" b="18459"/>
          <a:stretch>
            <a:fillRect/>
          </a:stretch>
        </p:blipFill>
        <p:spPr>
          <a:xfrm>
            <a:off x="8229386" y="886994"/>
            <a:ext cx="1414022" cy="1593130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6575500" y="3106724"/>
            <a:ext cx="3854936" cy="461665"/>
            <a:chOff x="6575500" y="3106724"/>
            <a:chExt cx="3854936" cy="461665"/>
          </a:xfrm>
        </p:grpSpPr>
        <p:sp>
          <p:nvSpPr>
            <p:cNvPr id="12" name="文本框 11"/>
            <p:cNvSpPr txBox="1"/>
            <p:nvPr/>
          </p:nvSpPr>
          <p:spPr>
            <a:xfrm>
              <a:off x="6985262" y="3106724"/>
              <a:ext cx="34451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</a:rPr>
                <a:t>第一部分  爱牙日的由来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26" t="58311" r="21928" b="18459"/>
            <a:stretch>
              <a:fillRect/>
            </a:stretch>
          </p:blipFill>
          <p:spPr>
            <a:xfrm>
              <a:off x="6575500" y="3106724"/>
              <a:ext cx="409762" cy="461665"/>
            </a:xfrm>
            <a:prstGeom prst="rect">
              <a:avLst/>
            </a:prstGeom>
          </p:spPr>
        </p:pic>
      </p:grpSp>
      <p:grpSp>
        <p:nvGrpSpPr>
          <p:cNvPr id="38" name="组合 37"/>
          <p:cNvGrpSpPr/>
          <p:nvPr/>
        </p:nvGrpSpPr>
        <p:grpSpPr>
          <a:xfrm>
            <a:off x="6575500" y="3848045"/>
            <a:ext cx="4125782" cy="461665"/>
            <a:chOff x="6575500" y="3848045"/>
            <a:chExt cx="4125782" cy="461665"/>
          </a:xfrm>
        </p:grpSpPr>
        <p:sp>
          <p:nvSpPr>
            <p:cNvPr id="14" name="文本框 13"/>
            <p:cNvSpPr txBox="1"/>
            <p:nvPr/>
          </p:nvSpPr>
          <p:spPr>
            <a:xfrm>
              <a:off x="6985262" y="3848045"/>
              <a:ext cx="371602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400" dirty="0">
                  <a:solidFill>
                    <a:schemeClr val="bg1"/>
                  </a:solidFill>
                  <a:sym typeface="+mn-ea"/>
                </a:rPr>
                <a:t>第三部分  牙齿的常见疾病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26" t="58311" r="21928" b="18459"/>
            <a:stretch>
              <a:fillRect/>
            </a:stretch>
          </p:blipFill>
          <p:spPr>
            <a:xfrm>
              <a:off x="6575500" y="3848045"/>
              <a:ext cx="409762" cy="461665"/>
            </a:xfrm>
            <a:prstGeom prst="rect">
              <a:avLst/>
            </a:prstGeom>
          </p:spPr>
        </p:pic>
      </p:grpSp>
      <p:grpSp>
        <p:nvGrpSpPr>
          <p:cNvPr id="39" name="组合 38"/>
          <p:cNvGrpSpPr/>
          <p:nvPr/>
        </p:nvGrpSpPr>
        <p:grpSpPr>
          <a:xfrm>
            <a:off x="6575500" y="4589366"/>
            <a:ext cx="4735382" cy="461665"/>
            <a:chOff x="6575500" y="4589366"/>
            <a:chExt cx="4735382" cy="461665"/>
          </a:xfrm>
        </p:grpSpPr>
        <p:sp>
          <p:nvSpPr>
            <p:cNvPr id="18" name="文本框 17"/>
            <p:cNvSpPr txBox="1"/>
            <p:nvPr/>
          </p:nvSpPr>
          <p:spPr>
            <a:xfrm>
              <a:off x="6985262" y="4589366"/>
              <a:ext cx="432562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400" dirty="0">
                  <a:solidFill>
                    <a:schemeClr val="bg1"/>
                  </a:solidFill>
                </a:rPr>
                <a:t>第三部分  </a:t>
              </a:r>
              <a:r>
                <a:rPr lang="zh-CN" altLang="en-US" sz="2400" dirty="0">
                  <a:solidFill>
                    <a:schemeClr val="bg1"/>
                  </a:solidFill>
                  <a:sym typeface="+mn-ea"/>
                </a:rPr>
                <a:t>影响牙齿健康的因素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26" t="58311" r="21928" b="18459"/>
            <a:stretch>
              <a:fillRect/>
            </a:stretch>
          </p:blipFill>
          <p:spPr>
            <a:xfrm>
              <a:off x="6575500" y="4589366"/>
              <a:ext cx="409762" cy="461665"/>
            </a:xfrm>
            <a:prstGeom prst="rect">
              <a:avLst/>
            </a:prstGeom>
          </p:spPr>
        </p:pic>
      </p:grpSp>
      <p:grpSp>
        <p:nvGrpSpPr>
          <p:cNvPr id="40" name="组合 39"/>
          <p:cNvGrpSpPr/>
          <p:nvPr/>
        </p:nvGrpSpPr>
        <p:grpSpPr>
          <a:xfrm>
            <a:off x="6575500" y="5330687"/>
            <a:ext cx="3820982" cy="461665"/>
            <a:chOff x="6575500" y="5330687"/>
            <a:chExt cx="3820982" cy="461665"/>
          </a:xfrm>
        </p:grpSpPr>
        <p:sp>
          <p:nvSpPr>
            <p:cNvPr id="20" name="文本框 19"/>
            <p:cNvSpPr txBox="1"/>
            <p:nvPr/>
          </p:nvSpPr>
          <p:spPr>
            <a:xfrm>
              <a:off x="6985262" y="5330688"/>
              <a:ext cx="341122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400" dirty="0">
                  <a:solidFill>
                    <a:schemeClr val="bg1"/>
                  </a:solidFill>
                </a:rPr>
                <a:t>第四部分  </a:t>
              </a:r>
              <a:r>
                <a:rPr lang="zh-CN" altLang="en-US" sz="2400" dirty="0">
                  <a:solidFill>
                    <a:schemeClr val="bg1"/>
                  </a:solidFill>
                  <a:sym typeface="+mn-ea"/>
                </a:rPr>
                <a:t>如何护理牙齿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26" t="58311" r="21928" b="18459"/>
            <a:stretch>
              <a:fillRect/>
            </a:stretch>
          </p:blipFill>
          <p:spPr>
            <a:xfrm>
              <a:off x="6575500" y="5330687"/>
              <a:ext cx="409762" cy="461665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88"/>
          <a:stretch>
            <a:fillRect/>
          </a:stretch>
        </p:blipFill>
        <p:spPr>
          <a:xfrm>
            <a:off x="317164" y="0"/>
            <a:ext cx="1029941" cy="68580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4" t="5416" r="39579" b="-302"/>
          <a:stretch>
            <a:fillRect/>
          </a:stretch>
        </p:blipFill>
        <p:spPr>
          <a:xfrm>
            <a:off x="1253759" y="350669"/>
            <a:ext cx="2322419" cy="6507331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45" t="44358"/>
          <a:stretch>
            <a:fillRect/>
          </a:stretch>
        </p:blipFill>
        <p:spPr>
          <a:xfrm>
            <a:off x="3576178" y="3042082"/>
            <a:ext cx="2061577" cy="38159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random/>
      </p:transition>
    </mc:Choice>
    <mc:Fallback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1452"/>
            <a:ext cx="1016000" cy="12465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3" b="95313" l="0" r="96145">
                        <a14:foregroundMark x1="23481" y1="14063" x2="23481" y2="14063"/>
                        <a14:foregroundMark x1="25935" y1="26270" x2="25935" y2="26270"/>
                        <a14:foregroundMark x1="49766" y1="14551" x2="49766" y2="14551"/>
                        <a14:foregroundMark x1="50467" y1="12891" x2="50467" y2="12891"/>
                        <a14:foregroundMark x1="50467" y1="12500" x2="50467" y2="12500"/>
                        <a14:foregroundMark x1="50935" y1="12500" x2="50935" y2="12500"/>
                        <a14:foregroundMark x1="51519" y1="12891" x2="51519" y2="12891"/>
                        <a14:foregroundMark x1="48364" y1="12402" x2="48364" y2="12402"/>
                        <a14:foregroundMark x1="47547" y1="13574" x2="47547" y2="13574"/>
                        <a14:foregroundMark x1="47547" y1="14551" x2="47547" y2="14551"/>
                        <a14:foregroundMark x1="25000" y1="46094" x2="25000" y2="46094"/>
                        <a14:foregroundMark x1="56425" y1="39746" x2="56425" y2="39746"/>
                        <a14:foregroundMark x1="85047" y1="55371" x2="85047" y2="55371"/>
                        <a14:foregroundMark x1="72196" y1="58301" x2="72196" y2="58301"/>
                        <a14:foregroundMark x1="52453" y1="45117" x2="52453" y2="45117"/>
                        <a14:foregroundMark x1="59696" y1="44629" x2="59696" y2="44629"/>
                        <a14:foregroundMark x1="42056" y1="29395" x2="42056" y2="29395"/>
                        <a14:foregroundMark x1="53388" y1="19824" x2="53388" y2="19824"/>
                        <a14:foregroundMark x1="21028" y1="9375" x2="21028" y2="9375"/>
                        <a14:foregroundMark x1="21846" y1="31348" x2="21846" y2="31348"/>
                        <a14:foregroundMark x1="30374" y1="42383" x2="30374" y2="42383"/>
                        <a14:foregroundMark x1="88785" y1="21582" x2="88785" y2="21582"/>
                        <a14:foregroundMark x1="60981" y1="9082" x2="60981" y2="9082"/>
                        <a14:foregroundMark x1="73715" y1="18945" x2="73715" y2="18945"/>
                        <a14:foregroundMark x1="75000" y1="67383" x2="75000" y2="67383"/>
                        <a14:backgroundMark x1="33061" y1="16211" x2="33061" y2="16211"/>
                        <a14:backgroundMark x1="31542" y1="24219" x2="31542" y2="24219"/>
                        <a14:backgroundMark x1="36449" y1="22949" x2="36449" y2="22949"/>
                        <a14:backgroundMark x1="39136" y1="17188" x2="39136" y2="17188"/>
                        <a14:backgroundMark x1="34813" y1="15918" x2="34813" y2="15918"/>
                        <a14:backgroundMark x1="32360" y1="16797" x2="32360" y2="16797"/>
                        <a14:backgroundMark x1="32360" y1="20605" x2="32360" y2="20605"/>
                        <a14:backgroundMark x1="31776" y1="23828" x2="31776" y2="23828"/>
                        <a14:backgroundMark x1="31893" y1="22852" x2="31893" y2="22852"/>
                        <a14:backgroundMark x1="31893" y1="21973" x2="31893" y2="21973"/>
                        <a14:backgroundMark x1="32593" y1="20215" x2="32593" y2="20215"/>
                        <a14:backgroundMark x1="32243" y1="17578" x2="32243" y2="17578"/>
                        <a14:backgroundMark x1="32243" y1="17578" x2="32243" y2="17578"/>
                        <a14:backgroundMark x1="32243" y1="17480" x2="32243" y2="17480"/>
                        <a14:backgroundMark x1="32243" y1="18457" x2="32243" y2="18457"/>
                        <a14:backgroundMark x1="32243" y1="19629" x2="32243" y2="19629"/>
                        <a14:backgroundMark x1="32243" y1="20215" x2="32243" y2="20215"/>
                        <a14:backgroundMark x1="32243" y1="19336" x2="32243" y2="19336"/>
                        <a14:backgroundMark x1="32710" y1="18555" x2="32710" y2="18555"/>
                        <a14:backgroundMark x1="35631" y1="17188" x2="35631" y2="17188"/>
                        <a14:backgroundMark x1="37033" y1="16797" x2="37033" y2="16797"/>
                        <a14:backgroundMark x1="37033" y1="16602" x2="37033" y2="16602"/>
                        <a14:backgroundMark x1="36332" y1="16211" x2="36332" y2="16211"/>
                        <a14:backgroundMark x1="37500" y1="16602" x2="38201" y2="17090"/>
                        <a14:backgroundMark x1="39136" y1="17578" x2="39136" y2="17578"/>
                        <a14:backgroundMark x1="39603" y1="18848" x2="39603" y2="18848"/>
                        <a14:backgroundMark x1="39019" y1="20313" x2="38318" y2="21484"/>
                        <a14:backgroundMark x1="37850" y1="22852" x2="37500" y2="23633"/>
                        <a14:backgroundMark x1="39953" y1="18652" x2="39953" y2="18652"/>
                        <a14:backgroundMark x1="38201" y1="21191" x2="37850" y2="21875"/>
                        <a14:backgroundMark x1="36799" y1="23047" x2="36215" y2="24219"/>
                        <a14:backgroundMark x1="36215" y1="24512" x2="35981" y2="24902"/>
                        <a14:backgroundMark x1="22547" y1="9473" x2="22547" y2="9473"/>
                        <a14:backgroundMark x1="21495" y1="10547" x2="21495" y2="10547"/>
                        <a14:backgroundMark x1="20561" y1="11035" x2="20561" y2="11035"/>
                        <a14:backgroundMark x1="18925" y1="11035" x2="18925" y2="11035"/>
                        <a14:backgroundMark x1="17056" y1="11035" x2="17056" y2="11035"/>
                        <a14:backgroundMark x1="16472" y1="11035" x2="16472" y2="11035"/>
                        <a14:backgroundMark x1="17874" y1="11035" x2="17874" y2="11035"/>
                        <a14:backgroundMark x1="19393" y1="11719" x2="19393" y2="11719"/>
                        <a14:backgroundMark x1="20327" y1="12891" x2="20911" y2="14063"/>
                        <a14:backgroundMark x1="21262" y1="16211" x2="21379" y2="17285"/>
                        <a14:backgroundMark x1="21379" y1="19531" x2="21262" y2="21191"/>
                        <a14:backgroundMark x1="20911" y1="22266" x2="20911" y2="22266"/>
                        <a14:backgroundMark x1="20911" y1="22363" x2="20911" y2="22363"/>
                        <a14:backgroundMark x1="20561" y1="22363" x2="20093" y2="22949"/>
                        <a14:backgroundMark x1="19042" y1="24609" x2="19042" y2="25195"/>
                        <a14:backgroundMark x1="19042" y1="26367" x2="18925" y2="27246"/>
                        <a14:backgroundMark x1="18692" y1="28223" x2="18692" y2="29395"/>
                        <a14:backgroundMark x1="18458" y1="30762" x2="18458" y2="32129"/>
                        <a14:backgroundMark x1="18458" y1="33496" x2="18575" y2="34375"/>
                        <a14:backgroundMark x1="19276" y1="36133" x2="19509" y2="37402"/>
                        <a14:backgroundMark x1="19509" y1="37891" x2="19509" y2="38477"/>
                        <a14:backgroundMark x1="19509" y1="39160" x2="19276" y2="40430"/>
                        <a14:backgroundMark x1="19042" y1="41504" x2="19042" y2="42578"/>
                        <a14:backgroundMark x1="19042" y1="43848" x2="19042" y2="44629"/>
                        <a14:backgroundMark x1="19042" y1="44824" x2="19042" y2="45215"/>
                        <a14:backgroundMark x1="19042" y1="46289" x2="19042" y2="47461"/>
                        <a14:backgroundMark x1="19042" y1="48828" x2="19042" y2="48828"/>
                        <a14:backgroundMark x1="19042" y1="49512" x2="19042" y2="49512"/>
                        <a14:backgroundMark x1="19042" y1="51953" x2="19042" y2="51953"/>
                        <a14:backgroundMark x1="18575" y1="53711" x2="18575" y2="53711"/>
                        <a14:backgroundMark x1="18107" y1="55566" x2="18107" y2="55957"/>
                        <a14:backgroundMark x1="17874" y1="57227" x2="17757" y2="58301"/>
                        <a14:backgroundMark x1="17407" y1="59668" x2="17407" y2="59668"/>
                        <a14:backgroundMark x1="17407" y1="60449" x2="17407" y2="60449"/>
                        <a14:backgroundMark x1="17407" y1="61328" x2="17407" y2="61328"/>
                        <a14:backgroundMark x1="17290" y1="61719" x2="17290" y2="61719"/>
                        <a14:backgroundMark x1="17757" y1="62012" x2="17757" y2="62012"/>
                        <a14:backgroundMark x1="26636" y1="49609" x2="26636" y2="49609"/>
                        <a14:backgroundMark x1="31542" y1="47559" x2="31542" y2="47559"/>
                        <a14:backgroundMark x1="37500" y1="43750" x2="37500" y2="43750"/>
                        <a14:backgroundMark x1="33762" y1="47168" x2="34229" y2="47266"/>
                        <a14:backgroundMark x1="36332" y1="47852" x2="37033" y2="48145"/>
                        <a14:backgroundMark x1="38201" y1="48633" x2="38668" y2="48926"/>
                        <a14:backgroundMark x1="39953" y1="49219" x2="40421" y2="49512"/>
                        <a14:backgroundMark x1="41121" y1="49805" x2="41706" y2="50195"/>
                        <a14:backgroundMark x1="42056" y1="50195" x2="42056" y2="50195"/>
                        <a14:backgroundMark x1="40421" y1="49316" x2="40421" y2="49316"/>
                        <a14:backgroundMark x1="34579" y1="48535" x2="34579" y2="48535"/>
                        <a14:backgroundMark x1="29089" y1="47656" x2="29089" y2="47656"/>
                        <a14:backgroundMark x1="27103" y1="42383" x2="27103" y2="42383"/>
                        <a14:backgroundMark x1="24533" y1="39746" x2="24533" y2="39746"/>
                        <a14:backgroundMark x1="23131" y1="37500" x2="23131" y2="37500"/>
                        <a14:backgroundMark x1="23481" y1="35059" x2="23481" y2="35059"/>
                        <a14:backgroundMark x1="26986" y1="33301" x2="26986" y2="33301"/>
                        <a14:backgroundMark x1="30724" y1="31445" x2="30724" y2="31445"/>
                        <a14:backgroundMark x1="31425" y1="30957" x2="31425" y2="30957"/>
                        <a14:backgroundMark x1="33762" y1="28711" x2="33762" y2="28711"/>
                        <a14:backgroundMark x1="33411" y1="25586" x2="33178" y2="25195"/>
                        <a14:backgroundMark x1="29089" y1="19238" x2="29089" y2="19238"/>
                        <a14:backgroundMark x1="28621" y1="15430" x2="28621" y2="15430"/>
                        <a14:backgroundMark x1="30374" y1="11914" x2="30374" y2="11914"/>
                        <a14:backgroundMark x1="35514" y1="10352" x2="35514" y2="10352"/>
                        <a14:backgroundMark x1="39603" y1="9375" x2="39603" y2="9375"/>
                        <a14:backgroundMark x1="43692" y1="19336" x2="43692" y2="19336"/>
                        <a14:backgroundMark x1="48131" y1="23047" x2="48131" y2="23047"/>
                        <a14:backgroundMark x1="49299" y1="24902" x2="49650" y2="25391"/>
                        <a14:backgroundMark x1="49650" y1="26758" x2="49650" y2="26758"/>
                        <a14:backgroundMark x1="48832" y1="25684" x2="48014" y2="24707"/>
                        <a14:backgroundMark x1="45678" y1="22656" x2="44393" y2="21875"/>
                        <a14:backgroundMark x1="41238" y1="20313" x2="41238" y2="20313"/>
                        <a14:backgroundMark x1="41121" y1="20215" x2="41121" y2="20215"/>
                        <a14:backgroundMark x1="41706" y1="20215" x2="41706" y2="20215"/>
                        <a14:backgroundMark x1="42407" y1="20215" x2="41939" y2="19141"/>
                        <a14:backgroundMark x1="41939" y1="18848" x2="41939" y2="18848"/>
                        <a14:backgroundMark x1="42290" y1="19141" x2="45327" y2="21875"/>
                        <a14:backgroundMark x1="47897" y1="25000" x2="48131" y2="26758"/>
                        <a14:backgroundMark x1="48131" y1="28223" x2="48131" y2="29297"/>
                        <a14:backgroundMark x1="48131" y1="31250" x2="48131" y2="33008"/>
                        <a14:backgroundMark x1="48131" y1="33789" x2="48014" y2="35645"/>
                        <a14:backgroundMark x1="47897" y1="36133" x2="47897" y2="36133"/>
                        <a14:backgroundMark x1="47664" y1="36523" x2="47664" y2="36523"/>
                        <a14:backgroundMark x1="47664" y1="37207" x2="47664" y2="38477"/>
                        <a14:backgroundMark x1="48014" y1="40723" x2="48014" y2="41602"/>
                        <a14:backgroundMark x1="47664" y1="42480" x2="47079" y2="43457"/>
                        <a14:backgroundMark x1="46729" y1="44531" x2="46495" y2="46582"/>
                        <a14:backgroundMark x1="46729" y1="47266" x2="46729" y2="47266"/>
                        <a14:backgroundMark x1="50350" y1="47559" x2="51519" y2="47656"/>
                        <a14:backgroundMark x1="54439" y1="47559" x2="54439" y2="47559"/>
                        <a14:backgroundMark x1="57243" y1="47852" x2="57243" y2="47852"/>
                        <a14:backgroundMark x1="58411" y1="48145" x2="58879" y2="48340"/>
                        <a14:backgroundMark x1="60631" y1="48633" x2="61215" y2="48828"/>
                        <a14:backgroundMark x1="63785" y1="49512" x2="63785" y2="49512"/>
                        <a14:backgroundMark x1="63902" y1="49512" x2="63902" y2="49512"/>
                        <a14:backgroundMark x1="65771" y1="49512" x2="65771" y2="49512"/>
                        <a14:backgroundMark x1="66238" y1="49805" x2="66939" y2="50293"/>
                        <a14:backgroundMark x1="68107" y1="50977" x2="68107" y2="50977"/>
                        <a14:backgroundMark x1="68341" y1="51563" x2="68341" y2="51563"/>
                        <a14:backgroundMark x1="69276" y1="54297" x2="69509" y2="56348"/>
                        <a14:backgroundMark x1="70210" y1="59277" x2="70210" y2="59668"/>
                        <a14:backgroundMark x1="70561" y1="62305" x2="70561" y2="62305"/>
                        <a14:backgroundMark x1="70678" y1="62500" x2="70678" y2="62500"/>
                        <a14:backgroundMark x1="70327" y1="63672" x2="70327" y2="63672"/>
                        <a14:backgroundMark x1="70561" y1="64648" x2="70561" y2="64648"/>
                        <a14:backgroundMark x1="70678" y1="64844" x2="70678" y2="64844"/>
                        <a14:backgroundMark x1="70911" y1="65039" x2="70911" y2="65039"/>
                        <a14:backgroundMark x1="70911" y1="65039" x2="70911" y2="65039"/>
                        <a14:backgroundMark x1="70911" y1="65039" x2="70911" y2="65039"/>
                        <a14:backgroundMark x1="70911" y1="65137" x2="70911" y2="65137"/>
                        <a14:backgroundMark x1="70911" y1="65332" x2="70911" y2="65332"/>
                        <a14:backgroundMark x1="70911" y1="65332" x2="70911" y2="65332"/>
                        <a14:backgroundMark x1="70911" y1="65332" x2="70911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0911" y1="66016" x2="70911" y2="66016"/>
                        <a14:backgroundMark x1="70678" y1="66113" x2="70678" y2="66113"/>
                        <a14:backgroundMark x1="70678" y1="66113" x2="70678" y2="66113"/>
                        <a14:backgroundMark x1="72313" y1="61426" x2="72313" y2="61426"/>
                        <a14:backgroundMark x1="73014" y1="60059" x2="73014" y2="59473"/>
                        <a14:backgroundMark x1="73949" y1="57031" x2="74182" y2="56250"/>
                        <a14:backgroundMark x1="74533" y1="54883" x2="74533" y2="54004"/>
                        <a14:backgroundMark x1="73832" y1="52344" x2="73832" y2="52344"/>
                        <a14:backgroundMark x1="73014" y1="50684" x2="72664" y2="50293"/>
                        <a14:backgroundMark x1="71495" y1="48535" x2="71028" y2="48242"/>
                        <a14:backgroundMark x1="69393" y1="46484" x2="69393" y2="46484"/>
                        <a14:backgroundMark x1="64252" y1="36426" x2="63668" y2="35449"/>
                        <a14:backgroundMark x1="60514" y1="29785" x2="60397" y2="29297"/>
                        <a14:backgroundMark x1="59229" y1="24609" x2="58995" y2="23926"/>
                        <a14:backgroundMark x1="58879" y1="18945" x2="58879" y2="18945"/>
                        <a14:backgroundMark x1="58645" y1="14160" x2="58645" y2="14160"/>
                        <a14:backgroundMark x1="62033" y1="11133" x2="62033" y2="11133"/>
                        <a14:backgroundMark x1="63668" y1="9375" x2="63668" y2="9375"/>
                        <a14:backgroundMark x1="65654" y1="8008" x2="65654" y2="8008"/>
                        <a14:backgroundMark x1="66589" y1="7715" x2="66589" y2="7715"/>
                        <a14:backgroundMark x1="87500" y1="18945" x2="87500" y2="18945"/>
                        <a14:backgroundMark x1="87266" y1="35352" x2="87266" y2="35352"/>
                        <a14:backgroundMark x1="89486" y1="40234" x2="89486" y2="40234"/>
                        <a14:backgroundMark x1="90654" y1="47656" x2="90771" y2="48145"/>
                        <a14:backgroundMark x1="90888" y1="58398" x2="90888" y2="58398"/>
                        <a14:backgroundMark x1="90070" y1="63086" x2="90070" y2="63086"/>
                        <a14:backgroundMark x1="89603" y1="67676" x2="89603" y2="67676"/>
                        <a14:backgroundMark x1="89252" y1="72070" x2="89252" y2="72070"/>
                        <a14:backgroundMark x1="89252" y1="74609" x2="89252" y2="74609"/>
                        <a14:backgroundMark x1="89136" y1="78320" x2="89252" y2="78809"/>
                        <a14:backgroundMark x1="89252" y1="79883" x2="89252" y2="79883"/>
                        <a14:backgroundMark x1="89136" y1="80176" x2="89136" y2="80176"/>
                        <a14:backgroundMark x1="89136" y1="81250" x2="89136" y2="81250"/>
                        <a14:backgroundMark x1="89136" y1="81250" x2="89136" y2="81250"/>
                        <a14:backgroundMark x1="86799" y1="28027" x2="86799" y2="28027"/>
                        <a14:backgroundMark x1="87617" y1="14453" x2="87617" y2="14453"/>
                        <a14:backgroundMark x1="87266" y1="11230" x2="87266" y2="11230"/>
                        <a14:backgroundMark x1="77103" y1="6836" x2="77103" y2="6836"/>
                        <a14:backgroundMark x1="74299" y1="7031" x2="74299" y2="7031"/>
                        <a14:backgroundMark x1="70327" y1="6348" x2="70327" y2="6348"/>
                        <a14:backgroundMark x1="71495" y1="6836" x2="71495" y2="6836"/>
                        <a14:backgroundMark x1="77336" y1="7324" x2="77336" y2="7324"/>
                        <a14:backgroundMark x1="82827" y1="6738" x2="82827" y2="6738"/>
                        <a14:backgroundMark x1="85514" y1="6738" x2="85514" y2="6738"/>
                        <a14:backgroundMark x1="80374" y1="6445" x2="80374" y2="6445"/>
                        <a14:backgroundMark x1="86449" y1="6738" x2="86449" y2="6738"/>
                        <a14:backgroundMark x1="90654" y1="7422" x2="90654" y2="7422"/>
                        <a14:backgroundMark x1="92290" y1="12402" x2="92290" y2="12402"/>
                        <a14:backgroundMark x1="91589" y1="16309" x2="91589" y2="16309"/>
                        <a14:backgroundMark x1="62150" y1="24316" x2="62150" y2="24316"/>
                        <a14:backgroundMark x1="55374" y1="20117" x2="55374" y2="20117"/>
                        <a14:backgroundMark x1="86332" y1="26758" x2="86332" y2="26758"/>
                        <a14:backgroundMark x1="87967" y1="34961" x2="87967" y2="34961"/>
                        <a14:backgroundMark x1="89603" y1="29785" x2="89603" y2="29785"/>
                        <a14:backgroundMark x1="88668" y1="25195" x2="88668" y2="25195"/>
                        <a14:backgroundMark x1="89136" y1="22559" x2="89136" y2="22559"/>
                        <a14:backgroundMark x1="89953" y1="20117" x2="89953" y2="20117"/>
                        <a14:backgroundMark x1="90070" y1="17090" x2="90070" y2="17090"/>
                        <a14:backgroundMark x1="89953" y1="14844" x2="89953" y2="14844"/>
                        <a14:backgroundMark x1="88668" y1="34180" x2="88435" y2="35449"/>
                        <a14:backgroundMark x1="87850" y1="44238" x2="87850" y2="50195"/>
                        <a14:backgroundMark x1="88902" y1="54199" x2="89252" y2="57031"/>
                        <a14:backgroundMark x1="90070" y1="60254" x2="90421" y2="63379"/>
                        <a14:backgroundMark x1="90421" y1="66504" x2="90654" y2="69922"/>
                        <a14:backgroundMark x1="90654" y1="72754" x2="90654" y2="75098"/>
                        <a14:backgroundMark x1="90654" y1="76660" x2="90421" y2="77832"/>
                        <a14:backgroundMark x1="90304" y1="78516" x2="90304" y2="78516"/>
                        <a14:backgroundMark x1="89720" y1="80371" x2="89720" y2="80371"/>
                        <a14:backgroundMark x1="89720" y1="80664" x2="89720" y2="80664"/>
                        <a14:backgroundMark x1="89720" y1="80664" x2="89720" y2="80664"/>
                        <a14:backgroundMark x1="89486" y1="81055" x2="89486" y2="81055"/>
                        <a14:backgroundMark x1="89486" y1="81055" x2="89486" y2="81055"/>
                        <a14:backgroundMark x1="89252" y1="82227" x2="89252" y2="82227"/>
                        <a14:backgroundMark x1="89252" y1="82617" x2="89252" y2="82617"/>
                        <a14:backgroundMark x1="70561" y1="80859" x2="70561" y2="80859"/>
                        <a14:backgroundMark x1="70561" y1="80859" x2="70561" y2="80859"/>
                        <a14:backgroundMark x1="70561" y1="80566" x2="70561" y2="80566"/>
                        <a14:backgroundMark x1="70911" y1="75293" x2="70911" y2="75293"/>
                        <a14:backgroundMark x1="71379" y1="74121" x2="71379" y2="74121"/>
                        <a14:backgroundMark x1="72196" y1="73145" x2="72196" y2="73145"/>
                        <a14:backgroundMark x1="72897" y1="71875" x2="72897" y2="71875"/>
                        <a14:backgroundMark x1="73364" y1="71777" x2="73364" y2="71777"/>
                        <a14:backgroundMark x1="73481" y1="74805" x2="73715" y2="75488"/>
                        <a14:backgroundMark x1="73715" y1="76660" x2="73715" y2="77637"/>
                        <a14:backgroundMark x1="73715" y1="78809" x2="73715" y2="79297"/>
                        <a14:backgroundMark x1="73715" y1="79688" x2="73715" y2="80176"/>
                        <a14:backgroundMark x1="73715" y1="81934" x2="73715" y2="81934"/>
                        <a14:backgroundMark x1="68692" y1="78516" x2="68692" y2="78516"/>
                        <a14:backgroundMark x1="68107" y1="75586" x2="68107" y2="75586"/>
                        <a14:backgroundMark x1="68575" y1="72461" x2="68575" y2="72461"/>
                        <a14:backgroundMark x1="15304" y1="15430" x2="15304" y2="15430"/>
                        <a14:backgroundMark x1="15304" y1="17773" x2="15304" y2="17773"/>
                        <a14:backgroundMark x1="15421" y1="61719" x2="15421" y2="61719"/>
                        <a14:backgroundMark x1="64603" y1="85547" x2="64603" y2="85547"/>
                        <a14:backgroundMark x1="64252" y1="85254" x2="64252" y2="85254"/>
                        <a14:backgroundMark x1="61682" y1="85742" x2="61682" y2="85742"/>
                        <a14:backgroundMark x1="61215" y1="85645" x2="61215" y2="85645"/>
                        <a14:backgroundMark x1="60631" y1="85352" x2="60631" y2="85352"/>
                        <a14:backgroundMark x1="59813" y1="84961" x2="59813" y2="84961"/>
                        <a14:backgroundMark x1="59346" y1="85254" x2="59346" y2="85254"/>
                        <a14:backgroundMark x1="58645" y1="85547" x2="58645" y2="85547"/>
                        <a14:backgroundMark x1="70911" y1="85352" x2="70911" y2="85352"/>
                        <a14:backgroundMark x1="73715" y1="85059" x2="73715" y2="85059"/>
                        <a14:backgroundMark x1="76168" y1="85254" x2="76168" y2="85254"/>
                        <a14:backgroundMark x1="77453" y1="85352" x2="77453" y2="85352"/>
                        <a14:backgroundMark x1="85514" y1="85645" x2="85514" y2="85645"/>
                        <a14:backgroundMark x1="87150" y1="85352" x2="87150" y2="85352"/>
                        <a14:backgroundMark x1="87967" y1="85059" x2="87967" y2="85059"/>
                        <a14:backgroundMark x1="83411" y1="85254" x2="83411" y2="85254"/>
                        <a14:backgroundMark x1="77804" y1="85059" x2="77804" y2="85059"/>
                        <a14:backgroundMark x1="58645" y1="85254" x2="58645" y2="85254"/>
                        <a14:backgroundMark x1="58294" y1="85059" x2="58294" y2="85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41" y="5256317"/>
            <a:ext cx="1427559" cy="1707734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12800" y="261924"/>
            <a:ext cx="2748864" cy="461665"/>
            <a:chOff x="6575500" y="3106724"/>
            <a:chExt cx="2748864" cy="461665"/>
          </a:xfrm>
        </p:grpSpPr>
        <p:sp>
          <p:nvSpPr>
            <p:cNvPr id="5" name="文本框 4"/>
            <p:cNvSpPr txBox="1"/>
            <p:nvPr/>
          </p:nvSpPr>
          <p:spPr>
            <a:xfrm>
              <a:off x="6985262" y="3106724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zh-CN" altLang="en-US" sz="2400" dirty="0">
                  <a:ln w="9525" cmpd="sng">
                    <a:noFill/>
                    <a:round/>
                  </a:ln>
                  <a:solidFill>
                    <a:schemeClr val="bg1"/>
                  </a:solidFill>
                  <a:latin typeface="+mn-ea"/>
                </a:rPr>
                <a:t>刷牙的正确步骤</a:t>
              </a:r>
              <a:endParaRPr lang="zh-CN" altLang="en-US" sz="2400" dirty="0">
                <a:ln w="9525" cmpd="sng">
                  <a:noFill/>
                  <a:round/>
                </a:ln>
                <a:solidFill>
                  <a:schemeClr val="bg1"/>
                </a:solidFill>
                <a:latin typeface="+mn-ea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26" t="58311" r="21928" b="18459"/>
            <a:stretch>
              <a:fillRect/>
            </a:stretch>
          </p:blipFill>
          <p:spPr>
            <a:xfrm>
              <a:off x="6575500" y="3106724"/>
              <a:ext cx="409762" cy="461665"/>
            </a:xfrm>
            <a:prstGeom prst="rect">
              <a:avLst/>
            </a:prstGeom>
          </p:spPr>
        </p:pic>
      </p:grpSp>
      <p:pic>
        <p:nvPicPr>
          <p:cNvPr id="11" name="Picture 3" descr="116d525099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7847" y="2057039"/>
            <a:ext cx="3790950" cy="3551238"/>
          </a:xfrm>
          <a:prstGeom prst="rect">
            <a:avLst/>
          </a:prstGeom>
          <a:ln>
            <a:noFill/>
          </a:ln>
        </p:spPr>
      </p:pic>
      <p:pic>
        <p:nvPicPr>
          <p:cNvPr id="12" name="Picture 4" descr="116d5250aa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5235" y="2074502"/>
            <a:ext cx="3765550" cy="3536950"/>
          </a:xfrm>
          <a:prstGeom prst="rect">
            <a:avLst/>
          </a:prstGeom>
          <a:ln>
            <a:noFill/>
          </a:ln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579512" y="1285832"/>
            <a:ext cx="3017837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latin typeface="+mn-ea"/>
                <a:ea typeface="+mn-ea"/>
              </a:rPr>
              <a:t>2:</a:t>
            </a:r>
            <a:r>
              <a:rPr lang="zh-CN" altLang="en-US" sz="3200" dirty="0">
                <a:solidFill>
                  <a:schemeClr val="bg1"/>
                </a:solidFill>
                <a:latin typeface="+mn-ea"/>
                <a:ea typeface="+mn-ea"/>
              </a:rPr>
              <a:t>刷下前牙舌侧 </a:t>
            </a:r>
            <a:endParaRPr lang="zh-CN" altLang="en-US" sz="32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687185" y="1285875"/>
            <a:ext cx="412813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latin typeface="+mn-ea"/>
                <a:ea typeface="+mn-ea"/>
              </a:rPr>
              <a:t>3:</a:t>
            </a:r>
            <a:r>
              <a:rPr lang="zh-CN" altLang="en-US" sz="3200" dirty="0">
                <a:solidFill>
                  <a:schemeClr val="bg1"/>
                </a:solidFill>
                <a:latin typeface="+mn-ea"/>
                <a:ea typeface="+mn-ea"/>
              </a:rPr>
              <a:t>刷上下后牙牙颊侧</a:t>
            </a:r>
            <a:endParaRPr lang="zh-CN" altLang="en-US" sz="32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random/>
      </p:transition>
    </mc:Choice>
    <mc:Fallback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1452"/>
            <a:ext cx="1016000" cy="12465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3" b="95313" l="0" r="96145">
                        <a14:foregroundMark x1="23481" y1="14063" x2="23481" y2="14063"/>
                        <a14:foregroundMark x1="25935" y1="26270" x2="25935" y2="26270"/>
                        <a14:foregroundMark x1="49766" y1="14551" x2="49766" y2="14551"/>
                        <a14:foregroundMark x1="50467" y1="12891" x2="50467" y2="12891"/>
                        <a14:foregroundMark x1="50467" y1="12500" x2="50467" y2="12500"/>
                        <a14:foregroundMark x1="50935" y1="12500" x2="50935" y2="12500"/>
                        <a14:foregroundMark x1="51519" y1="12891" x2="51519" y2="12891"/>
                        <a14:foregroundMark x1="48364" y1="12402" x2="48364" y2="12402"/>
                        <a14:foregroundMark x1="47547" y1="13574" x2="47547" y2="13574"/>
                        <a14:foregroundMark x1="47547" y1="14551" x2="47547" y2="14551"/>
                        <a14:foregroundMark x1="25000" y1="46094" x2="25000" y2="46094"/>
                        <a14:foregroundMark x1="56425" y1="39746" x2="56425" y2="39746"/>
                        <a14:foregroundMark x1="85047" y1="55371" x2="85047" y2="55371"/>
                        <a14:foregroundMark x1="72196" y1="58301" x2="72196" y2="58301"/>
                        <a14:foregroundMark x1="52453" y1="45117" x2="52453" y2="45117"/>
                        <a14:foregroundMark x1="59696" y1="44629" x2="59696" y2="44629"/>
                        <a14:foregroundMark x1="42056" y1="29395" x2="42056" y2="29395"/>
                        <a14:foregroundMark x1="53388" y1="19824" x2="53388" y2="19824"/>
                        <a14:foregroundMark x1="21028" y1="9375" x2="21028" y2="9375"/>
                        <a14:foregroundMark x1="21846" y1="31348" x2="21846" y2="31348"/>
                        <a14:foregroundMark x1="30374" y1="42383" x2="30374" y2="42383"/>
                        <a14:foregroundMark x1="88785" y1="21582" x2="88785" y2="21582"/>
                        <a14:foregroundMark x1="60981" y1="9082" x2="60981" y2="9082"/>
                        <a14:foregroundMark x1="73715" y1="18945" x2="73715" y2="18945"/>
                        <a14:foregroundMark x1="75000" y1="67383" x2="75000" y2="67383"/>
                        <a14:backgroundMark x1="33061" y1="16211" x2="33061" y2="16211"/>
                        <a14:backgroundMark x1="31542" y1="24219" x2="31542" y2="24219"/>
                        <a14:backgroundMark x1="36449" y1="22949" x2="36449" y2="22949"/>
                        <a14:backgroundMark x1="39136" y1="17188" x2="39136" y2="17188"/>
                        <a14:backgroundMark x1="34813" y1="15918" x2="34813" y2="15918"/>
                        <a14:backgroundMark x1="32360" y1="16797" x2="32360" y2="16797"/>
                        <a14:backgroundMark x1="32360" y1="20605" x2="32360" y2="20605"/>
                        <a14:backgroundMark x1="31776" y1="23828" x2="31776" y2="23828"/>
                        <a14:backgroundMark x1="31893" y1="22852" x2="31893" y2="22852"/>
                        <a14:backgroundMark x1="31893" y1="21973" x2="31893" y2="21973"/>
                        <a14:backgroundMark x1="32593" y1="20215" x2="32593" y2="20215"/>
                        <a14:backgroundMark x1="32243" y1="17578" x2="32243" y2="17578"/>
                        <a14:backgroundMark x1="32243" y1="17578" x2="32243" y2="17578"/>
                        <a14:backgroundMark x1="32243" y1="17480" x2="32243" y2="17480"/>
                        <a14:backgroundMark x1="32243" y1="18457" x2="32243" y2="18457"/>
                        <a14:backgroundMark x1="32243" y1="19629" x2="32243" y2="19629"/>
                        <a14:backgroundMark x1="32243" y1="20215" x2="32243" y2="20215"/>
                        <a14:backgroundMark x1="32243" y1="19336" x2="32243" y2="19336"/>
                        <a14:backgroundMark x1="32710" y1="18555" x2="32710" y2="18555"/>
                        <a14:backgroundMark x1="35631" y1="17188" x2="35631" y2="17188"/>
                        <a14:backgroundMark x1="37033" y1="16797" x2="37033" y2="16797"/>
                        <a14:backgroundMark x1="37033" y1="16602" x2="37033" y2="16602"/>
                        <a14:backgroundMark x1="36332" y1="16211" x2="36332" y2="16211"/>
                        <a14:backgroundMark x1="37500" y1="16602" x2="38201" y2="17090"/>
                        <a14:backgroundMark x1="39136" y1="17578" x2="39136" y2="17578"/>
                        <a14:backgroundMark x1="39603" y1="18848" x2="39603" y2="18848"/>
                        <a14:backgroundMark x1="39019" y1="20313" x2="38318" y2="21484"/>
                        <a14:backgroundMark x1="37850" y1="22852" x2="37500" y2="23633"/>
                        <a14:backgroundMark x1="39953" y1="18652" x2="39953" y2="18652"/>
                        <a14:backgroundMark x1="38201" y1="21191" x2="37850" y2="21875"/>
                        <a14:backgroundMark x1="36799" y1="23047" x2="36215" y2="24219"/>
                        <a14:backgroundMark x1="36215" y1="24512" x2="35981" y2="24902"/>
                        <a14:backgroundMark x1="22547" y1="9473" x2="22547" y2="9473"/>
                        <a14:backgroundMark x1="21495" y1="10547" x2="21495" y2="10547"/>
                        <a14:backgroundMark x1="20561" y1="11035" x2="20561" y2="11035"/>
                        <a14:backgroundMark x1="18925" y1="11035" x2="18925" y2="11035"/>
                        <a14:backgroundMark x1="17056" y1="11035" x2="17056" y2="11035"/>
                        <a14:backgroundMark x1="16472" y1="11035" x2="16472" y2="11035"/>
                        <a14:backgroundMark x1="17874" y1="11035" x2="17874" y2="11035"/>
                        <a14:backgroundMark x1="19393" y1="11719" x2="19393" y2="11719"/>
                        <a14:backgroundMark x1="20327" y1="12891" x2="20911" y2="14063"/>
                        <a14:backgroundMark x1="21262" y1="16211" x2="21379" y2="17285"/>
                        <a14:backgroundMark x1="21379" y1="19531" x2="21262" y2="21191"/>
                        <a14:backgroundMark x1="20911" y1="22266" x2="20911" y2="22266"/>
                        <a14:backgroundMark x1="20911" y1="22363" x2="20911" y2="22363"/>
                        <a14:backgroundMark x1="20561" y1="22363" x2="20093" y2="22949"/>
                        <a14:backgroundMark x1="19042" y1="24609" x2="19042" y2="25195"/>
                        <a14:backgroundMark x1="19042" y1="26367" x2="18925" y2="27246"/>
                        <a14:backgroundMark x1="18692" y1="28223" x2="18692" y2="29395"/>
                        <a14:backgroundMark x1="18458" y1="30762" x2="18458" y2="32129"/>
                        <a14:backgroundMark x1="18458" y1="33496" x2="18575" y2="34375"/>
                        <a14:backgroundMark x1="19276" y1="36133" x2="19509" y2="37402"/>
                        <a14:backgroundMark x1="19509" y1="37891" x2="19509" y2="38477"/>
                        <a14:backgroundMark x1="19509" y1="39160" x2="19276" y2="40430"/>
                        <a14:backgroundMark x1="19042" y1="41504" x2="19042" y2="42578"/>
                        <a14:backgroundMark x1="19042" y1="43848" x2="19042" y2="44629"/>
                        <a14:backgroundMark x1="19042" y1="44824" x2="19042" y2="45215"/>
                        <a14:backgroundMark x1="19042" y1="46289" x2="19042" y2="47461"/>
                        <a14:backgroundMark x1="19042" y1="48828" x2="19042" y2="48828"/>
                        <a14:backgroundMark x1="19042" y1="49512" x2="19042" y2="49512"/>
                        <a14:backgroundMark x1="19042" y1="51953" x2="19042" y2="51953"/>
                        <a14:backgroundMark x1="18575" y1="53711" x2="18575" y2="53711"/>
                        <a14:backgroundMark x1="18107" y1="55566" x2="18107" y2="55957"/>
                        <a14:backgroundMark x1="17874" y1="57227" x2="17757" y2="58301"/>
                        <a14:backgroundMark x1="17407" y1="59668" x2="17407" y2="59668"/>
                        <a14:backgroundMark x1="17407" y1="60449" x2="17407" y2="60449"/>
                        <a14:backgroundMark x1="17407" y1="61328" x2="17407" y2="61328"/>
                        <a14:backgroundMark x1="17290" y1="61719" x2="17290" y2="61719"/>
                        <a14:backgroundMark x1="17757" y1="62012" x2="17757" y2="62012"/>
                        <a14:backgroundMark x1="26636" y1="49609" x2="26636" y2="49609"/>
                        <a14:backgroundMark x1="31542" y1="47559" x2="31542" y2="47559"/>
                        <a14:backgroundMark x1="37500" y1="43750" x2="37500" y2="43750"/>
                        <a14:backgroundMark x1="33762" y1="47168" x2="34229" y2="47266"/>
                        <a14:backgroundMark x1="36332" y1="47852" x2="37033" y2="48145"/>
                        <a14:backgroundMark x1="38201" y1="48633" x2="38668" y2="48926"/>
                        <a14:backgroundMark x1="39953" y1="49219" x2="40421" y2="49512"/>
                        <a14:backgroundMark x1="41121" y1="49805" x2="41706" y2="50195"/>
                        <a14:backgroundMark x1="42056" y1="50195" x2="42056" y2="50195"/>
                        <a14:backgroundMark x1="40421" y1="49316" x2="40421" y2="49316"/>
                        <a14:backgroundMark x1="34579" y1="48535" x2="34579" y2="48535"/>
                        <a14:backgroundMark x1="29089" y1="47656" x2="29089" y2="47656"/>
                        <a14:backgroundMark x1="27103" y1="42383" x2="27103" y2="42383"/>
                        <a14:backgroundMark x1="24533" y1="39746" x2="24533" y2="39746"/>
                        <a14:backgroundMark x1="23131" y1="37500" x2="23131" y2="37500"/>
                        <a14:backgroundMark x1="23481" y1="35059" x2="23481" y2="35059"/>
                        <a14:backgroundMark x1="26986" y1="33301" x2="26986" y2="33301"/>
                        <a14:backgroundMark x1="30724" y1="31445" x2="30724" y2="31445"/>
                        <a14:backgroundMark x1="31425" y1="30957" x2="31425" y2="30957"/>
                        <a14:backgroundMark x1="33762" y1="28711" x2="33762" y2="28711"/>
                        <a14:backgroundMark x1="33411" y1="25586" x2="33178" y2="25195"/>
                        <a14:backgroundMark x1="29089" y1="19238" x2="29089" y2="19238"/>
                        <a14:backgroundMark x1="28621" y1="15430" x2="28621" y2="15430"/>
                        <a14:backgroundMark x1="30374" y1="11914" x2="30374" y2="11914"/>
                        <a14:backgroundMark x1="35514" y1="10352" x2="35514" y2="10352"/>
                        <a14:backgroundMark x1="39603" y1="9375" x2="39603" y2="9375"/>
                        <a14:backgroundMark x1="43692" y1="19336" x2="43692" y2="19336"/>
                        <a14:backgroundMark x1="48131" y1="23047" x2="48131" y2="23047"/>
                        <a14:backgroundMark x1="49299" y1="24902" x2="49650" y2="25391"/>
                        <a14:backgroundMark x1="49650" y1="26758" x2="49650" y2="26758"/>
                        <a14:backgroundMark x1="48832" y1="25684" x2="48014" y2="24707"/>
                        <a14:backgroundMark x1="45678" y1="22656" x2="44393" y2="21875"/>
                        <a14:backgroundMark x1="41238" y1="20313" x2="41238" y2="20313"/>
                        <a14:backgroundMark x1="41121" y1="20215" x2="41121" y2="20215"/>
                        <a14:backgroundMark x1="41706" y1="20215" x2="41706" y2="20215"/>
                        <a14:backgroundMark x1="42407" y1="20215" x2="41939" y2="19141"/>
                        <a14:backgroundMark x1="41939" y1="18848" x2="41939" y2="18848"/>
                        <a14:backgroundMark x1="42290" y1="19141" x2="45327" y2="21875"/>
                        <a14:backgroundMark x1="47897" y1="25000" x2="48131" y2="26758"/>
                        <a14:backgroundMark x1="48131" y1="28223" x2="48131" y2="29297"/>
                        <a14:backgroundMark x1="48131" y1="31250" x2="48131" y2="33008"/>
                        <a14:backgroundMark x1="48131" y1="33789" x2="48014" y2="35645"/>
                        <a14:backgroundMark x1="47897" y1="36133" x2="47897" y2="36133"/>
                        <a14:backgroundMark x1="47664" y1="36523" x2="47664" y2="36523"/>
                        <a14:backgroundMark x1="47664" y1="37207" x2="47664" y2="38477"/>
                        <a14:backgroundMark x1="48014" y1="40723" x2="48014" y2="41602"/>
                        <a14:backgroundMark x1="47664" y1="42480" x2="47079" y2="43457"/>
                        <a14:backgroundMark x1="46729" y1="44531" x2="46495" y2="46582"/>
                        <a14:backgroundMark x1="46729" y1="47266" x2="46729" y2="47266"/>
                        <a14:backgroundMark x1="50350" y1="47559" x2="51519" y2="47656"/>
                        <a14:backgroundMark x1="54439" y1="47559" x2="54439" y2="47559"/>
                        <a14:backgroundMark x1="57243" y1="47852" x2="57243" y2="47852"/>
                        <a14:backgroundMark x1="58411" y1="48145" x2="58879" y2="48340"/>
                        <a14:backgroundMark x1="60631" y1="48633" x2="61215" y2="48828"/>
                        <a14:backgroundMark x1="63785" y1="49512" x2="63785" y2="49512"/>
                        <a14:backgroundMark x1="63902" y1="49512" x2="63902" y2="49512"/>
                        <a14:backgroundMark x1="65771" y1="49512" x2="65771" y2="49512"/>
                        <a14:backgroundMark x1="66238" y1="49805" x2="66939" y2="50293"/>
                        <a14:backgroundMark x1="68107" y1="50977" x2="68107" y2="50977"/>
                        <a14:backgroundMark x1="68341" y1="51563" x2="68341" y2="51563"/>
                        <a14:backgroundMark x1="69276" y1="54297" x2="69509" y2="56348"/>
                        <a14:backgroundMark x1="70210" y1="59277" x2="70210" y2="59668"/>
                        <a14:backgroundMark x1="70561" y1="62305" x2="70561" y2="62305"/>
                        <a14:backgroundMark x1="70678" y1="62500" x2="70678" y2="62500"/>
                        <a14:backgroundMark x1="70327" y1="63672" x2="70327" y2="63672"/>
                        <a14:backgroundMark x1="70561" y1="64648" x2="70561" y2="64648"/>
                        <a14:backgroundMark x1="70678" y1="64844" x2="70678" y2="64844"/>
                        <a14:backgroundMark x1="70911" y1="65039" x2="70911" y2="65039"/>
                        <a14:backgroundMark x1="70911" y1="65039" x2="70911" y2="65039"/>
                        <a14:backgroundMark x1="70911" y1="65039" x2="70911" y2="65039"/>
                        <a14:backgroundMark x1="70911" y1="65137" x2="70911" y2="65137"/>
                        <a14:backgroundMark x1="70911" y1="65332" x2="70911" y2="65332"/>
                        <a14:backgroundMark x1="70911" y1="65332" x2="70911" y2="65332"/>
                        <a14:backgroundMark x1="70911" y1="65332" x2="70911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0911" y1="66016" x2="70911" y2="66016"/>
                        <a14:backgroundMark x1="70678" y1="66113" x2="70678" y2="66113"/>
                        <a14:backgroundMark x1="70678" y1="66113" x2="70678" y2="66113"/>
                        <a14:backgroundMark x1="72313" y1="61426" x2="72313" y2="61426"/>
                        <a14:backgroundMark x1="73014" y1="60059" x2="73014" y2="59473"/>
                        <a14:backgroundMark x1="73949" y1="57031" x2="74182" y2="56250"/>
                        <a14:backgroundMark x1="74533" y1="54883" x2="74533" y2="54004"/>
                        <a14:backgroundMark x1="73832" y1="52344" x2="73832" y2="52344"/>
                        <a14:backgroundMark x1="73014" y1="50684" x2="72664" y2="50293"/>
                        <a14:backgroundMark x1="71495" y1="48535" x2="71028" y2="48242"/>
                        <a14:backgroundMark x1="69393" y1="46484" x2="69393" y2="46484"/>
                        <a14:backgroundMark x1="64252" y1="36426" x2="63668" y2="35449"/>
                        <a14:backgroundMark x1="60514" y1="29785" x2="60397" y2="29297"/>
                        <a14:backgroundMark x1="59229" y1="24609" x2="58995" y2="23926"/>
                        <a14:backgroundMark x1="58879" y1="18945" x2="58879" y2="18945"/>
                        <a14:backgroundMark x1="58645" y1="14160" x2="58645" y2="14160"/>
                        <a14:backgroundMark x1="62033" y1="11133" x2="62033" y2="11133"/>
                        <a14:backgroundMark x1="63668" y1="9375" x2="63668" y2="9375"/>
                        <a14:backgroundMark x1="65654" y1="8008" x2="65654" y2="8008"/>
                        <a14:backgroundMark x1="66589" y1="7715" x2="66589" y2="7715"/>
                        <a14:backgroundMark x1="87500" y1="18945" x2="87500" y2="18945"/>
                        <a14:backgroundMark x1="87266" y1="35352" x2="87266" y2="35352"/>
                        <a14:backgroundMark x1="89486" y1="40234" x2="89486" y2="40234"/>
                        <a14:backgroundMark x1="90654" y1="47656" x2="90771" y2="48145"/>
                        <a14:backgroundMark x1="90888" y1="58398" x2="90888" y2="58398"/>
                        <a14:backgroundMark x1="90070" y1="63086" x2="90070" y2="63086"/>
                        <a14:backgroundMark x1="89603" y1="67676" x2="89603" y2="67676"/>
                        <a14:backgroundMark x1="89252" y1="72070" x2="89252" y2="72070"/>
                        <a14:backgroundMark x1="89252" y1="74609" x2="89252" y2="74609"/>
                        <a14:backgroundMark x1="89136" y1="78320" x2="89252" y2="78809"/>
                        <a14:backgroundMark x1="89252" y1="79883" x2="89252" y2="79883"/>
                        <a14:backgroundMark x1="89136" y1="80176" x2="89136" y2="80176"/>
                        <a14:backgroundMark x1="89136" y1="81250" x2="89136" y2="81250"/>
                        <a14:backgroundMark x1="89136" y1="81250" x2="89136" y2="81250"/>
                        <a14:backgroundMark x1="86799" y1="28027" x2="86799" y2="28027"/>
                        <a14:backgroundMark x1="87617" y1="14453" x2="87617" y2="14453"/>
                        <a14:backgroundMark x1="87266" y1="11230" x2="87266" y2="11230"/>
                        <a14:backgroundMark x1="77103" y1="6836" x2="77103" y2="6836"/>
                        <a14:backgroundMark x1="74299" y1="7031" x2="74299" y2="7031"/>
                        <a14:backgroundMark x1="70327" y1="6348" x2="70327" y2="6348"/>
                        <a14:backgroundMark x1="71495" y1="6836" x2="71495" y2="6836"/>
                        <a14:backgroundMark x1="77336" y1="7324" x2="77336" y2="7324"/>
                        <a14:backgroundMark x1="82827" y1="6738" x2="82827" y2="6738"/>
                        <a14:backgroundMark x1="85514" y1="6738" x2="85514" y2="6738"/>
                        <a14:backgroundMark x1="80374" y1="6445" x2="80374" y2="6445"/>
                        <a14:backgroundMark x1="86449" y1="6738" x2="86449" y2="6738"/>
                        <a14:backgroundMark x1="90654" y1="7422" x2="90654" y2="7422"/>
                        <a14:backgroundMark x1="92290" y1="12402" x2="92290" y2="12402"/>
                        <a14:backgroundMark x1="91589" y1="16309" x2="91589" y2="16309"/>
                        <a14:backgroundMark x1="62150" y1="24316" x2="62150" y2="24316"/>
                        <a14:backgroundMark x1="55374" y1="20117" x2="55374" y2="20117"/>
                        <a14:backgroundMark x1="86332" y1="26758" x2="86332" y2="26758"/>
                        <a14:backgroundMark x1="87967" y1="34961" x2="87967" y2="34961"/>
                        <a14:backgroundMark x1="89603" y1="29785" x2="89603" y2="29785"/>
                        <a14:backgroundMark x1="88668" y1="25195" x2="88668" y2="25195"/>
                        <a14:backgroundMark x1="89136" y1="22559" x2="89136" y2="22559"/>
                        <a14:backgroundMark x1="89953" y1="20117" x2="89953" y2="20117"/>
                        <a14:backgroundMark x1="90070" y1="17090" x2="90070" y2="17090"/>
                        <a14:backgroundMark x1="89953" y1="14844" x2="89953" y2="14844"/>
                        <a14:backgroundMark x1="88668" y1="34180" x2="88435" y2="35449"/>
                        <a14:backgroundMark x1="87850" y1="44238" x2="87850" y2="50195"/>
                        <a14:backgroundMark x1="88902" y1="54199" x2="89252" y2="57031"/>
                        <a14:backgroundMark x1="90070" y1="60254" x2="90421" y2="63379"/>
                        <a14:backgroundMark x1="90421" y1="66504" x2="90654" y2="69922"/>
                        <a14:backgroundMark x1="90654" y1="72754" x2="90654" y2="75098"/>
                        <a14:backgroundMark x1="90654" y1="76660" x2="90421" y2="77832"/>
                        <a14:backgroundMark x1="90304" y1="78516" x2="90304" y2="78516"/>
                        <a14:backgroundMark x1="89720" y1="80371" x2="89720" y2="80371"/>
                        <a14:backgroundMark x1="89720" y1="80664" x2="89720" y2="80664"/>
                        <a14:backgroundMark x1="89720" y1="80664" x2="89720" y2="80664"/>
                        <a14:backgroundMark x1="89486" y1="81055" x2="89486" y2="81055"/>
                        <a14:backgroundMark x1="89486" y1="81055" x2="89486" y2="81055"/>
                        <a14:backgroundMark x1="89252" y1="82227" x2="89252" y2="82227"/>
                        <a14:backgroundMark x1="89252" y1="82617" x2="89252" y2="82617"/>
                        <a14:backgroundMark x1="70561" y1="80859" x2="70561" y2="80859"/>
                        <a14:backgroundMark x1="70561" y1="80859" x2="70561" y2="80859"/>
                        <a14:backgroundMark x1="70561" y1="80566" x2="70561" y2="80566"/>
                        <a14:backgroundMark x1="70911" y1="75293" x2="70911" y2="75293"/>
                        <a14:backgroundMark x1="71379" y1="74121" x2="71379" y2="74121"/>
                        <a14:backgroundMark x1="72196" y1="73145" x2="72196" y2="73145"/>
                        <a14:backgroundMark x1="72897" y1="71875" x2="72897" y2="71875"/>
                        <a14:backgroundMark x1="73364" y1="71777" x2="73364" y2="71777"/>
                        <a14:backgroundMark x1="73481" y1="74805" x2="73715" y2="75488"/>
                        <a14:backgroundMark x1="73715" y1="76660" x2="73715" y2="77637"/>
                        <a14:backgroundMark x1="73715" y1="78809" x2="73715" y2="79297"/>
                        <a14:backgroundMark x1="73715" y1="79688" x2="73715" y2="80176"/>
                        <a14:backgroundMark x1="73715" y1="81934" x2="73715" y2="81934"/>
                        <a14:backgroundMark x1="68692" y1="78516" x2="68692" y2="78516"/>
                        <a14:backgroundMark x1="68107" y1="75586" x2="68107" y2="75586"/>
                        <a14:backgroundMark x1="68575" y1="72461" x2="68575" y2="72461"/>
                        <a14:backgroundMark x1="15304" y1="15430" x2="15304" y2="15430"/>
                        <a14:backgroundMark x1="15304" y1="17773" x2="15304" y2="17773"/>
                        <a14:backgroundMark x1="15421" y1="61719" x2="15421" y2="61719"/>
                        <a14:backgroundMark x1="64603" y1="85547" x2="64603" y2="85547"/>
                        <a14:backgroundMark x1="64252" y1="85254" x2="64252" y2="85254"/>
                        <a14:backgroundMark x1="61682" y1="85742" x2="61682" y2="85742"/>
                        <a14:backgroundMark x1="61215" y1="85645" x2="61215" y2="85645"/>
                        <a14:backgroundMark x1="60631" y1="85352" x2="60631" y2="85352"/>
                        <a14:backgroundMark x1="59813" y1="84961" x2="59813" y2="84961"/>
                        <a14:backgroundMark x1="59346" y1="85254" x2="59346" y2="85254"/>
                        <a14:backgroundMark x1="58645" y1="85547" x2="58645" y2="85547"/>
                        <a14:backgroundMark x1="70911" y1="85352" x2="70911" y2="85352"/>
                        <a14:backgroundMark x1="73715" y1="85059" x2="73715" y2="85059"/>
                        <a14:backgroundMark x1="76168" y1="85254" x2="76168" y2="85254"/>
                        <a14:backgroundMark x1="77453" y1="85352" x2="77453" y2="85352"/>
                        <a14:backgroundMark x1="85514" y1="85645" x2="85514" y2="85645"/>
                        <a14:backgroundMark x1="87150" y1="85352" x2="87150" y2="85352"/>
                        <a14:backgroundMark x1="87967" y1="85059" x2="87967" y2="85059"/>
                        <a14:backgroundMark x1="83411" y1="85254" x2="83411" y2="85254"/>
                        <a14:backgroundMark x1="77804" y1="85059" x2="77804" y2="85059"/>
                        <a14:backgroundMark x1="58645" y1="85254" x2="58645" y2="85254"/>
                        <a14:backgroundMark x1="58294" y1="85059" x2="58294" y2="85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41" y="5256317"/>
            <a:ext cx="1427559" cy="1707734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12800" y="261924"/>
            <a:ext cx="2748864" cy="461665"/>
            <a:chOff x="6575500" y="3106724"/>
            <a:chExt cx="2748864" cy="461665"/>
          </a:xfrm>
        </p:grpSpPr>
        <p:sp>
          <p:nvSpPr>
            <p:cNvPr id="5" name="文本框 4"/>
            <p:cNvSpPr txBox="1"/>
            <p:nvPr/>
          </p:nvSpPr>
          <p:spPr>
            <a:xfrm>
              <a:off x="6985262" y="3106724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zh-CN" altLang="en-US" sz="2400" dirty="0">
                  <a:ln w="9525" cmpd="sng">
                    <a:noFill/>
                    <a:round/>
                  </a:ln>
                  <a:solidFill>
                    <a:schemeClr val="bg1"/>
                  </a:solidFill>
                  <a:latin typeface="+mn-ea"/>
                </a:rPr>
                <a:t>刷牙的正确步骤</a:t>
              </a:r>
              <a:endParaRPr lang="zh-CN" altLang="en-US" sz="2400" dirty="0">
                <a:ln w="9525" cmpd="sng">
                  <a:noFill/>
                  <a:round/>
                </a:ln>
                <a:solidFill>
                  <a:schemeClr val="bg1"/>
                </a:solidFill>
                <a:latin typeface="+mn-ea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26" t="58311" r="21928" b="18459"/>
            <a:stretch>
              <a:fillRect/>
            </a:stretch>
          </p:blipFill>
          <p:spPr>
            <a:xfrm>
              <a:off x="6575500" y="3106724"/>
              <a:ext cx="409762" cy="461665"/>
            </a:xfrm>
            <a:prstGeom prst="rect">
              <a:avLst/>
            </a:prstGeom>
          </p:spPr>
        </p:pic>
      </p:grpSp>
      <p:pic>
        <p:nvPicPr>
          <p:cNvPr id="7" name="Picture 3" descr="116d52508a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29" y="2056123"/>
            <a:ext cx="3648075" cy="3754438"/>
          </a:xfrm>
          <a:prstGeom prst="rect">
            <a:avLst/>
          </a:prstGeom>
          <a:ln>
            <a:noFill/>
          </a:ln>
        </p:spPr>
      </p:pic>
      <p:pic>
        <p:nvPicPr>
          <p:cNvPr id="8" name="Picture 4" descr="116d525076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4342" y="2040248"/>
            <a:ext cx="3856037" cy="3689350"/>
          </a:xfrm>
          <a:prstGeom prst="rect">
            <a:avLst/>
          </a:prstGeom>
          <a:ln>
            <a:noFill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543798" y="1333343"/>
            <a:ext cx="338455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latin typeface="+mn-ea"/>
                <a:ea typeface="+mn-ea"/>
              </a:rPr>
              <a:t>5:</a:t>
            </a:r>
            <a:r>
              <a:rPr lang="zh-CN" altLang="en-US" sz="3200" dirty="0">
                <a:solidFill>
                  <a:schemeClr val="bg1"/>
                </a:solidFill>
                <a:latin typeface="+mn-ea"/>
                <a:ea typeface="+mn-ea"/>
              </a:rPr>
              <a:t>刷上下后牙舌侧</a:t>
            </a:r>
            <a:endParaRPr lang="zh-CN" altLang="en-US" sz="32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794425" y="1333343"/>
            <a:ext cx="381635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latin typeface="+mn-ea"/>
                <a:ea typeface="+mn-ea"/>
              </a:rPr>
              <a:t>6:</a:t>
            </a:r>
            <a:r>
              <a:rPr lang="zh-CN" altLang="en-US" sz="3200" dirty="0">
                <a:solidFill>
                  <a:schemeClr val="bg1"/>
                </a:solidFill>
                <a:latin typeface="+mn-ea"/>
                <a:ea typeface="+mn-ea"/>
              </a:rPr>
              <a:t>刷上下牙牙合面 </a:t>
            </a:r>
            <a:endParaRPr lang="zh-CN" altLang="en-US" sz="32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random/>
      </p:transition>
    </mc:Choice>
    <mc:Fallback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1452"/>
            <a:ext cx="1016000" cy="12465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3" b="95313" l="0" r="96145">
                        <a14:foregroundMark x1="23481" y1="14063" x2="23481" y2="14063"/>
                        <a14:foregroundMark x1="25935" y1="26270" x2="25935" y2="26270"/>
                        <a14:foregroundMark x1="49766" y1="14551" x2="49766" y2="14551"/>
                        <a14:foregroundMark x1="50467" y1="12891" x2="50467" y2="12891"/>
                        <a14:foregroundMark x1="50467" y1="12500" x2="50467" y2="12500"/>
                        <a14:foregroundMark x1="50935" y1="12500" x2="50935" y2="12500"/>
                        <a14:foregroundMark x1="51519" y1="12891" x2="51519" y2="12891"/>
                        <a14:foregroundMark x1="48364" y1="12402" x2="48364" y2="12402"/>
                        <a14:foregroundMark x1="47547" y1="13574" x2="47547" y2="13574"/>
                        <a14:foregroundMark x1="47547" y1="14551" x2="47547" y2="14551"/>
                        <a14:foregroundMark x1="25000" y1="46094" x2="25000" y2="46094"/>
                        <a14:foregroundMark x1="56425" y1="39746" x2="56425" y2="39746"/>
                        <a14:foregroundMark x1="85047" y1="55371" x2="85047" y2="55371"/>
                        <a14:foregroundMark x1="72196" y1="58301" x2="72196" y2="58301"/>
                        <a14:foregroundMark x1="52453" y1="45117" x2="52453" y2="45117"/>
                        <a14:foregroundMark x1="59696" y1="44629" x2="59696" y2="44629"/>
                        <a14:foregroundMark x1="42056" y1="29395" x2="42056" y2="29395"/>
                        <a14:foregroundMark x1="53388" y1="19824" x2="53388" y2="19824"/>
                        <a14:foregroundMark x1="21028" y1="9375" x2="21028" y2="9375"/>
                        <a14:foregroundMark x1="21846" y1="31348" x2="21846" y2="31348"/>
                        <a14:foregroundMark x1="30374" y1="42383" x2="30374" y2="42383"/>
                        <a14:foregroundMark x1="88785" y1="21582" x2="88785" y2="21582"/>
                        <a14:foregroundMark x1="60981" y1="9082" x2="60981" y2="9082"/>
                        <a14:foregroundMark x1="73715" y1="18945" x2="73715" y2="18945"/>
                        <a14:foregroundMark x1="75000" y1="67383" x2="75000" y2="67383"/>
                        <a14:backgroundMark x1="33061" y1="16211" x2="33061" y2="16211"/>
                        <a14:backgroundMark x1="31542" y1="24219" x2="31542" y2="24219"/>
                        <a14:backgroundMark x1="36449" y1="22949" x2="36449" y2="22949"/>
                        <a14:backgroundMark x1="39136" y1="17188" x2="39136" y2="17188"/>
                        <a14:backgroundMark x1="34813" y1="15918" x2="34813" y2="15918"/>
                        <a14:backgroundMark x1="32360" y1="16797" x2="32360" y2="16797"/>
                        <a14:backgroundMark x1="32360" y1="20605" x2="32360" y2="20605"/>
                        <a14:backgroundMark x1="31776" y1="23828" x2="31776" y2="23828"/>
                        <a14:backgroundMark x1="31893" y1="22852" x2="31893" y2="22852"/>
                        <a14:backgroundMark x1="31893" y1="21973" x2="31893" y2="21973"/>
                        <a14:backgroundMark x1="32593" y1="20215" x2="32593" y2="20215"/>
                        <a14:backgroundMark x1="32243" y1="17578" x2="32243" y2="17578"/>
                        <a14:backgroundMark x1="32243" y1="17578" x2="32243" y2="17578"/>
                        <a14:backgroundMark x1="32243" y1="17480" x2="32243" y2="17480"/>
                        <a14:backgroundMark x1="32243" y1="18457" x2="32243" y2="18457"/>
                        <a14:backgroundMark x1="32243" y1="19629" x2="32243" y2="19629"/>
                        <a14:backgroundMark x1="32243" y1="20215" x2="32243" y2="20215"/>
                        <a14:backgroundMark x1="32243" y1="19336" x2="32243" y2="19336"/>
                        <a14:backgroundMark x1="32710" y1="18555" x2="32710" y2="18555"/>
                        <a14:backgroundMark x1="35631" y1="17188" x2="35631" y2="17188"/>
                        <a14:backgroundMark x1="37033" y1="16797" x2="37033" y2="16797"/>
                        <a14:backgroundMark x1="37033" y1="16602" x2="37033" y2="16602"/>
                        <a14:backgroundMark x1="36332" y1="16211" x2="36332" y2="16211"/>
                        <a14:backgroundMark x1="37500" y1="16602" x2="38201" y2="17090"/>
                        <a14:backgroundMark x1="39136" y1="17578" x2="39136" y2="17578"/>
                        <a14:backgroundMark x1="39603" y1="18848" x2="39603" y2="18848"/>
                        <a14:backgroundMark x1="39019" y1="20313" x2="38318" y2="21484"/>
                        <a14:backgroundMark x1="37850" y1="22852" x2="37500" y2="23633"/>
                        <a14:backgroundMark x1="39953" y1="18652" x2="39953" y2="18652"/>
                        <a14:backgroundMark x1="38201" y1="21191" x2="37850" y2="21875"/>
                        <a14:backgroundMark x1="36799" y1="23047" x2="36215" y2="24219"/>
                        <a14:backgroundMark x1="36215" y1="24512" x2="35981" y2="24902"/>
                        <a14:backgroundMark x1="22547" y1="9473" x2="22547" y2="9473"/>
                        <a14:backgroundMark x1="21495" y1="10547" x2="21495" y2="10547"/>
                        <a14:backgroundMark x1="20561" y1="11035" x2="20561" y2="11035"/>
                        <a14:backgroundMark x1="18925" y1="11035" x2="18925" y2="11035"/>
                        <a14:backgroundMark x1="17056" y1="11035" x2="17056" y2="11035"/>
                        <a14:backgroundMark x1="16472" y1="11035" x2="16472" y2="11035"/>
                        <a14:backgroundMark x1="17874" y1="11035" x2="17874" y2="11035"/>
                        <a14:backgroundMark x1="19393" y1="11719" x2="19393" y2="11719"/>
                        <a14:backgroundMark x1="20327" y1="12891" x2="20911" y2="14063"/>
                        <a14:backgroundMark x1="21262" y1="16211" x2="21379" y2="17285"/>
                        <a14:backgroundMark x1="21379" y1="19531" x2="21262" y2="21191"/>
                        <a14:backgroundMark x1="20911" y1="22266" x2="20911" y2="22266"/>
                        <a14:backgroundMark x1="20911" y1="22363" x2="20911" y2="22363"/>
                        <a14:backgroundMark x1="20561" y1="22363" x2="20093" y2="22949"/>
                        <a14:backgroundMark x1="19042" y1="24609" x2="19042" y2="25195"/>
                        <a14:backgroundMark x1="19042" y1="26367" x2="18925" y2="27246"/>
                        <a14:backgroundMark x1="18692" y1="28223" x2="18692" y2="29395"/>
                        <a14:backgroundMark x1="18458" y1="30762" x2="18458" y2="32129"/>
                        <a14:backgroundMark x1="18458" y1="33496" x2="18575" y2="34375"/>
                        <a14:backgroundMark x1="19276" y1="36133" x2="19509" y2="37402"/>
                        <a14:backgroundMark x1="19509" y1="37891" x2="19509" y2="38477"/>
                        <a14:backgroundMark x1="19509" y1="39160" x2="19276" y2="40430"/>
                        <a14:backgroundMark x1="19042" y1="41504" x2="19042" y2="42578"/>
                        <a14:backgroundMark x1="19042" y1="43848" x2="19042" y2="44629"/>
                        <a14:backgroundMark x1="19042" y1="44824" x2="19042" y2="45215"/>
                        <a14:backgroundMark x1="19042" y1="46289" x2="19042" y2="47461"/>
                        <a14:backgroundMark x1="19042" y1="48828" x2="19042" y2="48828"/>
                        <a14:backgroundMark x1="19042" y1="49512" x2="19042" y2="49512"/>
                        <a14:backgroundMark x1="19042" y1="51953" x2="19042" y2="51953"/>
                        <a14:backgroundMark x1="18575" y1="53711" x2="18575" y2="53711"/>
                        <a14:backgroundMark x1="18107" y1="55566" x2="18107" y2="55957"/>
                        <a14:backgroundMark x1="17874" y1="57227" x2="17757" y2="58301"/>
                        <a14:backgroundMark x1="17407" y1="59668" x2="17407" y2="59668"/>
                        <a14:backgroundMark x1="17407" y1="60449" x2="17407" y2="60449"/>
                        <a14:backgroundMark x1="17407" y1="61328" x2="17407" y2="61328"/>
                        <a14:backgroundMark x1="17290" y1="61719" x2="17290" y2="61719"/>
                        <a14:backgroundMark x1="17757" y1="62012" x2="17757" y2="62012"/>
                        <a14:backgroundMark x1="26636" y1="49609" x2="26636" y2="49609"/>
                        <a14:backgroundMark x1="31542" y1="47559" x2="31542" y2="47559"/>
                        <a14:backgroundMark x1="37500" y1="43750" x2="37500" y2="43750"/>
                        <a14:backgroundMark x1="33762" y1="47168" x2="34229" y2="47266"/>
                        <a14:backgroundMark x1="36332" y1="47852" x2="37033" y2="48145"/>
                        <a14:backgroundMark x1="38201" y1="48633" x2="38668" y2="48926"/>
                        <a14:backgroundMark x1="39953" y1="49219" x2="40421" y2="49512"/>
                        <a14:backgroundMark x1="41121" y1="49805" x2="41706" y2="50195"/>
                        <a14:backgroundMark x1="42056" y1="50195" x2="42056" y2="50195"/>
                        <a14:backgroundMark x1="40421" y1="49316" x2="40421" y2="49316"/>
                        <a14:backgroundMark x1="34579" y1="48535" x2="34579" y2="48535"/>
                        <a14:backgroundMark x1="29089" y1="47656" x2="29089" y2="47656"/>
                        <a14:backgroundMark x1="27103" y1="42383" x2="27103" y2="42383"/>
                        <a14:backgroundMark x1="24533" y1="39746" x2="24533" y2="39746"/>
                        <a14:backgroundMark x1="23131" y1="37500" x2="23131" y2="37500"/>
                        <a14:backgroundMark x1="23481" y1="35059" x2="23481" y2="35059"/>
                        <a14:backgroundMark x1="26986" y1="33301" x2="26986" y2="33301"/>
                        <a14:backgroundMark x1="30724" y1="31445" x2="30724" y2="31445"/>
                        <a14:backgroundMark x1="31425" y1="30957" x2="31425" y2="30957"/>
                        <a14:backgroundMark x1="33762" y1="28711" x2="33762" y2="28711"/>
                        <a14:backgroundMark x1="33411" y1="25586" x2="33178" y2="25195"/>
                        <a14:backgroundMark x1="29089" y1="19238" x2="29089" y2="19238"/>
                        <a14:backgroundMark x1="28621" y1="15430" x2="28621" y2="15430"/>
                        <a14:backgroundMark x1="30374" y1="11914" x2="30374" y2="11914"/>
                        <a14:backgroundMark x1="35514" y1="10352" x2="35514" y2="10352"/>
                        <a14:backgroundMark x1="39603" y1="9375" x2="39603" y2="9375"/>
                        <a14:backgroundMark x1="43692" y1="19336" x2="43692" y2="19336"/>
                        <a14:backgroundMark x1="48131" y1="23047" x2="48131" y2="23047"/>
                        <a14:backgroundMark x1="49299" y1="24902" x2="49650" y2="25391"/>
                        <a14:backgroundMark x1="49650" y1="26758" x2="49650" y2="26758"/>
                        <a14:backgroundMark x1="48832" y1="25684" x2="48014" y2="24707"/>
                        <a14:backgroundMark x1="45678" y1="22656" x2="44393" y2="21875"/>
                        <a14:backgroundMark x1="41238" y1="20313" x2="41238" y2="20313"/>
                        <a14:backgroundMark x1="41121" y1="20215" x2="41121" y2="20215"/>
                        <a14:backgroundMark x1="41706" y1="20215" x2="41706" y2="20215"/>
                        <a14:backgroundMark x1="42407" y1="20215" x2="41939" y2="19141"/>
                        <a14:backgroundMark x1="41939" y1="18848" x2="41939" y2="18848"/>
                        <a14:backgroundMark x1="42290" y1="19141" x2="45327" y2="21875"/>
                        <a14:backgroundMark x1="47897" y1="25000" x2="48131" y2="26758"/>
                        <a14:backgroundMark x1="48131" y1="28223" x2="48131" y2="29297"/>
                        <a14:backgroundMark x1="48131" y1="31250" x2="48131" y2="33008"/>
                        <a14:backgroundMark x1="48131" y1="33789" x2="48014" y2="35645"/>
                        <a14:backgroundMark x1="47897" y1="36133" x2="47897" y2="36133"/>
                        <a14:backgroundMark x1="47664" y1="36523" x2="47664" y2="36523"/>
                        <a14:backgroundMark x1="47664" y1="37207" x2="47664" y2="38477"/>
                        <a14:backgroundMark x1="48014" y1="40723" x2="48014" y2="41602"/>
                        <a14:backgroundMark x1="47664" y1="42480" x2="47079" y2="43457"/>
                        <a14:backgroundMark x1="46729" y1="44531" x2="46495" y2="46582"/>
                        <a14:backgroundMark x1="46729" y1="47266" x2="46729" y2="47266"/>
                        <a14:backgroundMark x1="50350" y1="47559" x2="51519" y2="47656"/>
                        <a14:backgroundMark x1="54439" y1="47559" x2="54439" y2="47559"/>
                        <a14:backgroundMark x1="57243" y1="47852" x2="57243" y2="47852"/>
                        <a14:backgroundMark x1="58411" y1="48145" x2="58879" y2="48340"/>
                        <a14:backgroundMark x1="60631" y1="48633" x2="61215" y2="48828"/>
                        <a14:backgroundMark x1="63785" y1="49512" x2="63785" y2="49512"/>
                        <a14:backgroundMark x1="63902" y1="49512" x2="63902" y2="49512"/>
                        <a14:backgroundMark x1="65771" y1="49512" x2="65771" y2="49512"/>
                        <a14:backgroundMark x1="66238" y1="49805" x2="66939" y2="50293"/>
                        <a14:backgroundMark x1="68107" y1="50977" x2="68107" y2="50977"/>
                        <a14:backgroundMark x1="68341" y1="51563" x2="68341" y2="51563"/>
                        <a14:backgroundMark x1="69276" y1="54297" x2="69509" y2="56348"/>
                        <a14:backgroundMark x1="70210" y1="59277" x2="70210" y2="59668"/>
                        <a14:backgroundMark x1="70561" y1="62305" x2="70561" y2="62305"/>
                        <a14:backgroundMark x1="70678" y1="62500" x2="70678" y2="62500"/>
                        <a14:backgroundMark x1="70327" y1="63672" x2="70327" y2="63672"/>
                        <a14:backgroundMark x1="70561" y1="64648" x2="70561" y2="64648"/>
                        <a14:backgroundMark x1="70678" y1="64844" x2="70678" y2="64844"/>
                        <a14:backgroundMark x1="70911" y1="65039" x2="70911" y2="65039"/>
                        <a14:backgroundMark x1="70911" y1="65039" x2="70911" y2="65039"/>
                        <a14:backgroundMark x1="70911" y1="65039" x2="70911" y2="65039"/>
                        <a14:backgroundMark x1="70911" y1="65137" x2="70911" y2="65137"/>
                        <a14:backgroundMark x1="70911" y1="65332" x2="70911" y2="65332"/>
                        <a14:backgroundMark x1="70911" y1="65332" x2="70911" y2="65332"/>
                        <a14:backgroundMark x1="70911" y1="65332" x2="70911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0911" y1="66016" x2="70911" y2="66016"/>
                        <a14:backgroundMark x1="70678" y1="66113" x2="70678" y2="66113"/>
                        <a14:backgroundMark x1="70678" y1="66113" x2="70678" y2="66113"/>
                        <a14:backgroundMark x1="72313" y1="61426" x2="72313" y2="61426"/>
                        <a14:backgroundMark x1="73014" y1="60059" x2="73014" y2="59473"/>
                        <a14:backgroundMark x1="73949" y1="57031" x2="74182" y2="56250"/>
                        <a14:backgroundMark x1="74533" y1="54883" x2="74533" y2="54004"/>
                        <a14:backgroundMark x1="73832" y1="52344" x2="73832" y2="52344"/>
                        <a14:backgroundMark x1="73014" y1="50684" x2="72664" y2="50293"/>
                        <a14:backgroundMark x1="71495" y1="48535" x2="71028" y2="48242"/>
                        <a14:backgroundMark x1="69393" y1="46484" x2="69393" y2="46484"/>
                        <a14:backgroundMark x1="64252" y1="36426" x2="63668" y2="35449"/>
                        <a14:backgroundMark x1="60514" y1="29785" x2="60397" y2="29297"/>
                        <a14:backgroundMark x1="59229" y1="24609" x2="58995" y2="23926"/>
                        <a14:backgroundMark x1="58879" y1="18945" x2="58879" y2="18945"/>
                        <a14:backgroundMark x1="58645" y1="14160" x2="58645" y2="14160"/>
                        <a14:backgroundMark x1="62033" y1="11133" x2="62033" y2="11133"/>
                        <a14:backgroundMark x1="63668" y1="9375" x2="63668" y2="9375"/>
                        <a14:backgroundMark x1="65654" y1="8008" x2="65654" y2="8008"/>
                        <a14:backgroundMark x1="66589" y1="7715" x2="66589" y2="7715"/>
                        <a14:backgroundMark x1="87500" y1="18945" x2="87500" y2="18945"/>
                        <a14:backgroundMark x1="87266" y1="35352" x2="87266" y2="35352"/>
                        <a14:backgroundMark x1="89486" y1="40234" x2="89486" y2="40234"/>
                        <a14:backgroundMark x1="90654" y1="47656" x2="90771" y2="48145"/>
                        <a14:backgroundMark x1="90888" y1="58398" x2="90888" y2="58398"/>
                        <a14:backgroundMark x1="90070" y1="63086" x2="90070" y2="63086"/>
                        <a14:backgroundMark x1="89603" y1="67676" x2="89603" y2="67676"/>
                        <a14:backgroundMark x1="89252" y1="72070" x2="89252" y2="72070"/>
                        <a14:backgroundMark x1="89252" y1="74609" x2="89252" y2="74609"/>
                        <a14:backgroundMark x1="89136" y1="78320" x2="89252" y2="78809"/>
                        <a14:backgroundMark x1="89252" y1="79883" x2="89252" y2="79883"/>
                        <a14:backgroundMark x1="89136" y1="80176" x2="89136" y2="80176"/>
                        <a14:backgroundMark x1="89136" y1="81250" x2="89136" y2="81250"/>
                        <a14:backgroundMark x1="89136" y1="81250" x2="89136" y2="81250"/>
                        <a14:backgroundMark x1="86799" y1="28027" x2="86799" y2="28027"/>
                        <a14:backgroundMark x1="87617" y1="14453" x2="87617" y2="14453"/>
                        <a14:backgroundMark x1="87266" y1="11230" x2="87266" y2="11230"/>
                        <a14:backgroundMark x1="77103" y1="6836" x2="77103" y2="6836"/>
                        <a14:backgroundMark x1="74299" y1="7031" x2="74299" y2="7031"/>
                        <a14:backgroundMark x1="70327" y1="6348" x2="70327" y2="6348"/>
                        <a14:backgroundMark x1="71495" y1="6836" x2="71495" y2="6836"/>
                        <a14:backgroundMark x1="77336" y1="7324" x2="77336" y2="7324"/>
                        <a14:backgroundMark x1="82827" y1="6738" x2="82827" y2="6738"/>
                        <a14:backgroundMark x1="85514" y1="6738" x2="85514" y2="6738"/>
                        <a14:backgroundMark x1="80374" y1="6445" x2="80374" y2="6445"/>
                        <a14:backgroundMark x1="86449" y1="6738" x2="86449" y2="6738"/>
                        <a14:backgroundMark x1="90654" y1="7422" x2="90654" y2="7422"/>
                        <a14:backgroundMark x1="92290" y1="12402" x2="92290" y2="12402"/>
                        <a14:backgroundMark x1="91589" y1="16309" x2="91589" y2="16309"/>
                        <a14:backgroundMark x1="62150" y1="24316" x2="62150" y2="24316"/>
                        <a14:backgroundMark x1="55374" y1="20117" x2="55374" y2="20117"/>
                        <a14:backgroundMark x1="86332" y1="26758" x2="86332" y2="26758"/>
                        <a14:backgroundMark x1="87967" y1="34961" x2="87967" y2="34961"/>
                        <a14:backgroundMark x1="89603" y1="29785" x2="89603" y2="29785"/>
                        <a14:backgroundMark x1="88668" y1="25195" x2="88668" y2="25195"/>
                        <a14:backgroundMark x1="89136" y1="22559" x2="89136" y2="22559"/>
                        <a14:backgroundMark x1="89953" y1="20117" x2="89953" y2="20117"/>
                        <a14:backgroundMark x1="90070" y1="17090" x2="90070" y2="17090"/>
                        <a14:backgroundMark x1="89953" y1="14844" x2="89953" y2="14844"/>
                        <a14:backgroundMark x1="88668" y1="34180" x2="88435" y2="35449"/>
                        <a14:backgroundMark x1="87850" y1="44238" x2="87850" y2="50195"/>
                        <a14:backgroundMark x1="88902" y1="54199" x2="89252" y2="57031"/>
                        <a14:backgroundMark x1="90070" y1="60254" x2="90421" y2="63379"/>
                        <a14:backgroundMark x1="90421" y1="66504" x2="90654" y2="69922"/>
                        <a14:backgroundMark x1="90654" y1="72754" x2="90654" y2="75098"/>
                        <a14:backgroundMark x1="90654" y1="76660" x2="90421" y2="77832"/>
                        <a14:backgroundMark x1="90304" y1="78516" x2="90304" y2="78516"/>
                        <a14:backgroundMark x1="89720" y1="80371" x2="89720" y2="80371"/>
                        <a14:backgroundMark x1="89720" y1="80664" x2="89720" y2="80664"/>
                        <a14:backgroundMark x1="89720" y1="80664" x2="89720" y2="80664"/>
                        <a14:backgroundMark x1="89486" y1="81055" x2="89486" y2="81055"/>
                        <a14:backgroundMark x1="89486" y1="81055" x2="89486" y2="81055"/>
                        <a14:backgroundMark x1="89252" y1="82227" x2="89252" y2="82227"/>
                        <a14:backgroundMark x1="89252" y1="82617" x2="89252" y2="82617"/>
                        <a14:backgroundMark x1="70561" y1="80859" x2="70561" y2="80859"/>
                        <a14:backgroundMark x1="70561" y1="80859" x2="70561" y2="80859"/>
                        <a14:backgroundMark x1="70561" y1="80566" x2="70561" y2="80566"/>
                        <a14:backgroundMark x1="70911" y1="75293" x2="70911" y2="75293"/>
                        <a14:backgroundMark x1="71379" y1="74121" x2="71379" y2="74121"/>
                        <a14:backgroundMark x1="72196" y1="73145" x2="72196" y2="73145"/>
                        <a14:backgroundMark x1="72897" y1="71875" x2="72897" y2="71875"/>
                        <a14:backgroundMark x1="73364" y1="71777" x2="73364" y2="71777"/>
                        <a14:backgroundMark x1="73481" y1="74805" x2="73715" y2="75488"/>
                        <a14:backgroundMark x1="73715" y1="76660" x2="73715" y2="77637"/>
                        <a14:backgroundMark x1="73715" y1="78809" x2="73715" y2="79297"/>
                        <a14:backgroundMark x1="73715" y1="79688" x2="73715" y2="80176"/>
                        <a14:backgroundMark x1="73715" y1="81934" x2="73715" y2="81934"/>
                        <a14:backgroundMark x1="68692" y1="78516" x2="68692" y2="78516"/>
                        <a14:backgroundMark x1="68107" y1="75586" x2="68107" y2="75586"/>
                        <a14:backgroundMark x1="68575" y1="72461" x2="68575" y2="72461"/>
                        <a14:backgroundMark x1="15304" y1="15430" x2="15304" y2="15430"/>
                        <a14:backgroundMark x1="15304" y1="17773" x2="15304" y2="17773"/>
                        <a14:backgroundMark x1="15421" y1="61719" x2="15421" y2="61719"/>
                        <a14:backgroundMark x1="64603" y1="85547" x2="64603" y2="85547"/>
                        <a14:backgroundMark x1="64252" y1="85254" x2="64252" y2="85254"/>
                        <a14:backgroundMark x1="61682" y1="85742" x2="61682" y2="85742"/>
                        <a14:backgroundMark x1="61215" y1="85645" x2="61215" y2="85645"/>
                        <a14:backgroundMark x1="60631" y1="85352" x2="60631" y2="85352"/>
                        <a14:backgroundMark x1="59813" y1="84961" x2="59813" y2="84961"/>
                        <a14:backgroundMark x1="59346" y1="85254" x2="59346" y2="85254"/>
                        <a14:backgroundMark x1="58645" y1="85547" x2="58645" y2="85547"/>
                        <a14:backgroundMark x1="70911" y1="85352" x2="70911" y2="85352"/>
                        <a14:backgroundMark x1="73715" y1="85059" x2="73715" y2="85059"/>
                        <a14:backgroundMark x1="76168" y1="85254" x2="76168" y2="85254"/>
                        <a14:backgroundMark x1="77453" y1="85352" x2="77453" y2="85352"/>
                        <a14:backgroundMark x1="85514" y1="85645" x2="85514" y2="85645"/>
                        <a14:backgroundMark x1="87150" y1="85352" x2="87150" y2="85352"/>
                        <a14:backgroundMark x1="87967" y1="85059" x2="87967" y2="85059"/>
                        <a14:backgroundMark x1="83411" y1="85254" x2="83411" y2="85254"/>
                        <a14:backgroundMark x1="77804" y1="85059" x2="77804" y2="85059"/>
                        <a14:backgroundMark x1="58645" y1="85254" x2="58645" y2="85254"/>
                        <a14:backgroundMark x1="58294" y1="85059" x2="58294" y2="85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41" y="5256317"/>
            <a:ext cx="1427559" cy="1707734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12800" y="261924"/>
            <a:ext cx="2748864" cy="461665"/>
            <a:chOff x="6575500" y="3106724"/>
            <a:chExt cx="2748864" cy="461665"/>
          </a:xfrm>
        </p:grpSpPr>
        <p:sp>
          <p:nvSpPr>
            <p:cNvPr id="5" name="文本框 4"/>
            <p:cNvSpPr txBox="1"/>
            <p:nvPr/>
          </p:nvSpPr>
          <p:spPr>
            <a:xfrm>
              <a:off x="6985262" y="3106724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zh-CN" altLang="en-US" sz="2400" dirty="0">
                  <a:ln w="9525" cmpd="sng">
                    <a:noFill/>
                    <a:round/>
                  </a:ln>
                  <a:solidFill>
                    <a:schemeClr val="bg1"/>
                  </a:solidFill>
                  <a:latin typeface="+mn-ea"/>
                </a:rPr>
                <a:t>刷牙的正确步骤</a:t>
              </a:r>
              <a:endParaRPr lang="zh-CN" altLang="en-US" sz="2400" dirty="0">
                <a:ln w="9525" cmpd="sng">
                  <a:noFill/>
                  <a:round/>
                </a:ln>
                <a:solidFill>
                  <a:schemeClr val="bg1"/>
                </a:solidFill>
                <a:latin typeface="+mn-ea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26" t="58311" r="21928" b="18459"/>
            <a:stretch>
              <a:fillRect/>
            </a:stretch>
          </p:blipFill>
          <p:spPr>
            <a:xfrm>
              <a:off x="6575500" y="3106724"/>
              <a:ext cx="409762" cy="461665"/>
            </a:xfrm>
            <a:prstGeom prst="rect">
              <a:avLst/>
            </a:prstGeom>
          </p:spPr>
        </p:pic>
      </p:grp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6614160" y="2797175"/>
            <a:ext cx="4441825" cy="132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chemeClr val="bg1"/>
                </a:solidFill>
                <a:latin typeface="+mn-ea"/>
                <a:ea typeface="+mn-ea"/>
              </a:rPr>
              <a:t>轻刷舌面</a:t>
            </a:r>
            <a:endParaRPr lang="zh-CN" altLang="en-US" sz="3200" dirty="0">
              <a:solidFill>
                <a:schemeClr val="bg1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chemeClr val="bg1"/>
                </a:solidFill>
                <a:latin typeface="+mn-ea"/>
                <a:ea typeface="+mn-ea"/>
              </a:rPr>
              <a:t>以清除细菌清新口气</a:t>
            </a:r>
            <a:endParaRPr lang="zh-CN" altLang="en-US" sz="32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61664" y="1193181"/>
            <a:ext cx="2850113" cy="44182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random/>
      </p:transition>
    </mc:Choice>
    <mc:Fallback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1452"/>
            <a:ext cx="1016000" cy="12465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3" b="95313" l="0" r="96145">
                        <a14:foregroundMark x1="23481" y1="14063" x2="23481" y2="14063"/>
                        <a14:foregroundMark x1="25935" y1="26270" x2="25935" y2="26270"/>
                        <a14:foregroundMark x1="49766" y1="14551" x2="49766" y2="14551"/>
                        <a14:foregroundMark x1="50467" y1="12891" x2="50467" y2="12891"/>
                        <a14:foregroundMark x1="50467" y1="12500" x2="50467" y2="12500"/>
                        <a14:foregroundMark x1="50935" y1="12500" x2="50935" y2="12500"/>
                        <a14:foregroundMark x1="51519" y1="12891" x2="51519" y2="12891"/>
                        <a14:foregroundMark x1="48364" y1="12402" x2="48364" y2="12402"/>
                        <a14:foregroundMark x1="47547" y1="13574" x2="47547" y2="13574"/>
                        <a14:foregroundMark x1="47547" y1="14551" x2="47547" y2="14551"/>
                        <a14:foregroundMark x1="25000" y1="46094" x2="25000" y2="46094"/>
                        <a14:foregroundMark x1="56425" y1="39746" x2="56425" y2="39746"/>
                        <a14:foregroundMark x1="85047" y1="55371" x2="85047" y2="55371"/>
                        <a14:foregroundMark x1="72196" y1="58301" x2="72196" y2="58301"/>
                        <a14:foregroundMark x1="52453" y1="45117" x2="52453" y2="45117"/>
                        <a14:foregroundMark x1="59696" y1="44629" x2="59696" y2="44629"/>
                        <a14:foregroundMark x1="42056" y1="29395" x2="42056" y2="29395"/>
                        <a14:foregroundMark x1="53388" y1="19824" x2="53388" y2="19824"/>
                        <a14:foregroundMark x1="21028" y1="9375" x2="21028" y2="9375"/>
                        <a14:foregroundMark x1="21846" y1="31348" x2="21846" y2="31348"/>
                        <a14:foregroundMark x1="30374" y1="42383" x2="30374" y2="42383"/>
                        <a14:foregroundMark x1="88785" y1="21582" x2="88785" y2="21582"/>
                        <a14:foregroundMark x1="60981" y1="9082" x2="60981" y2="9082"/>
                        <a14:foregroundMark x1="73715" y1="18945" x2="73715" y2="18945"/>
                        <a14:foregroundMark x1="75000" y1="67383" x2="75000" y2="67383"/>
                        <a14:backgroundMark x1="33061" y1="16211" x2="33061" y2="16211"/>
                        <a14:backgroundMark x1="31542" y1="24219" x2="31542" y2="24219"/>
                        <a14:backgroundMark x1="36449" y1="22949" x2="36449" y2="22949"/>
                        <a14:backgroundMark x1="39136" y1="17188" x2="39136" y2="17188"/>
                        <a14:backgroundMark x1="34813" y1="15918" x2="34813" y2="15918"/>
                        <a14:backgroundMark x1="32360" y1="16797" x2="32360" y2="16797"/>
                        <a14:backgroundMark x1="32360" y1="20605" x2="32360" y2="20605"/>
                        <a14:backgroundMark x1="31776" y1="23828" x2="31776" y2="23828"/>
                        <a14:backgroundMark x1="31893" y1="22852" x2="31893" y2="22852"/>
                        <a14:backgroundMark x1="31893" y1="21973" x2="31893" y2="21973"/>
                        <a14:backgroundMark x1="32593" y1="20215" x2="32593" y2="20215"/>
                        <a14:backgroundMark x1="32243" y1="17578" x2="32243" y2="17578"/>
                        <a14:backgroundMark x1="32243" y1="17578" x2="32243" y2="17578"/>
                        <a14:backgroundMark x1="32243" y1="17480" x2="32243" y2="17480"/>
                        <a14:backgroundMark x1="32243" y1="18457" x2="32243" y2="18457"/>
                        <a14:backgroundMark x1="32243" y1="19629" x2="32243" y2="19629"/>
                        <a14:backgroundMark x1="32243" y1="20215" x2="32243" y2="20215"/>
                        <a14:backgroundMark x1="32243" y1="19336" x2="32243" y2="19336"/>
                        <a14:backgroundMark x1="32710" y1="18555" x2="32710" y2="18555"/>
                        <a14:backgroundMark x1="35631" y1="17188" x2="35631" y2="17188"/>
                        <a14:backgroundMark x1="37033" y1="16797" x2="37033" y2="16797"/>
                        <a14:backgroundMark x1="37033" y1="16602" x2="37033" y2="16602"/>
                        <a14:backgroundMark x1="36332" y1="16211" x2="36332" y2="16211"/>
                        <a14:backgroundMark x1="37500" y1="16602" x2="38201" y2="17090"/>
                        <a14:backgroundMark x1="39136" y1="17578" x2="39136" y2="17578"/>
                        <a14:backgroundMark x1="39603" y1="18848" x2="39603" y2="18848"/>
                        <a14:backgroundMark x1="39019" y1="20313" x2="38318" y2="21484"/>
                        <a14:backgroundMark x1="37850" y1="22852" x2="37500" y2="23633"/>
                        <a14:backgroundMark x1="39953" y1="18652" x2="39953" y2="18652"/>
                        <a14:backgroundMark x1="38201" y1="21191" x2="37850" y2="21875"/>
                        <a14:backgroundMark x1="36799" y1="23047" x2="36215" y2="24219"/>
                        <a14:backgroundMark x1="36215" y1="24512" x2="35981" y2="24902"/>
                        <a14:backgroundMark x1="22547" y1="9473" x2="22547" y2="9473"/>
                        <a14:backgroundMark x1="21495" y1="10547" x2="21495" y2="10547"/>
                        <a14:backgroundMark x1="20561" y1="11035" x2="20561" y2="11035"/>
                        <a14:backgroundMark x1="18925" y1="11035" x2="18925" y2="11035"/>
                        <a14:backgroundMark x1="17056" y1="11035" x2="17056" y2="11035"/>
                        <a14:backgroundMark x1="16472" y1="11035" x2="16472" y2="11035"/>
                        <a14:backgroundMark x1="17874" y1="11035" x2="17874" y2="11035"/>
                        <a14:backgroundMark x1="19393" y1="11719" x2="19393" y2="11719"/>
                        <a14:backgroundMark x1="20327" y1="12891" x2="20911" y2="14063"/>
                        <a14:backgroundMark x1="21262" y1="16211" x2="21379" y2="17285"/>
                        <a14:backgroundMark x1="21379" y1="19531" x2="21262" y2="21191"/>
                        <a14:backgroundMark x1="20911" y1="22266" x2="20911" y2="22266"/>
                        <a14:backgroundMark x1="20911" y1="22363" x2="20911" y2="22363"/>
                        <a14:backgroundMark x1="20561" y1="22363" x2="20093" y2="22949"/>
                        <a14:backgroundMark x1="19042" y1="24609" x2="19042" y2="25195"/>
                        <a14:backgroundMark x1="19042" y1="26367" x2="18925" y2="27246"/>
                        <a14:backgroundMark x1="18692" y1="28223" x2="18692" y2="29395"/>
                        <a14:backgroundMark x1="18458" y1="30762" x2="18458" y2="32129"/>
                        <a14:backgroundMark x1="18458" y1="33496" x2="18575" y2="34375"/>
                        <a14:backgroundMark x1="19276" y1="36133" x2="19509" y2="37402"/>
                        <a14:backgroundMark x1="19509" y1="37891" x2="19509" y2="38477"/>
                        <a14:backgroundMark x1="19509" y1="39160" x2="19276" y2="40430"/>
                        <a14:backgroundMark x1="19042" y1="41504" x2="19042" y2="42578"/>
                        <a14:backgroundMark x1="19042" y1="43848" x2="19042" y2="44629"/>
                        <a14:backgroundMark x1="19042" y1="44824" x2="19042" y2="45215"/>
                        <a14:backgroundMark x1="19042" y1="46289" x2="19042" y2="47461"/>
                        <a14:backgroundMark x1="19042" y1="48828" x2="19042" y2="48828"/>
                        <a14:backgroundMark x1="19042" y1="49512" x2="19042" y2="49512"/>
                        <a14:backgroundMark x1="19042" y1="51953" x2="19042" y2="51953"/>
                        <a14:backgroundMark x1="18575" y1="53711" x2="18575" y2="53711"/>
                        <a14:backgroundMark x1="18107" y1="55566" x2="18107" y2="55957"/>
                        <a14:backgroundMark x1="17874" y1="57227" x2="17757" y2="58301"/>
                        <a14:backgroundMark x1="17407" y1="59668" x2="17407" y2="59668"/>
                        <a14:backgroundMark x1="17407" y1="60449" x2="17407" y2="60449"/>
                        <a14:backgroundMark x1="17407" y1="61328" x2="17407" y2="61328"/>
                        <a14:backgroundMark x1="17290" y1="61719" x2="17290" y2="61719"/>
                        <a14:backgroundMark x1="17757" y1="62012" x2="17757" y2="62012"/>
                        <a14:backgroundMark x1="26636" y1="49609" x2="26636" y2="49609"/>
                        <a14:backgroundMark x1="31542" y1="47559" x2="31542" y2="47559"/>
                        <a14:backgroundMark x1="37500" y1="43750" x2="37500" y2="43750"/>
                        <a14:backgroundMark x1="33762" y1="47168" x2="34229" y2="47266"/>
                        <a14:backgroundMark x1="36332" y1="47852" x2="37033" y2="48145"/>
                        <a14:backgroundMark x1="38201" y1="48633" x2="38668" y2="48926"/>
                        <a14:backgroundMark x1="39953" y1="49219" x2="40421" y2="49512"/>
                        <a14:backgroundMark x1="41121" y1="49805" x2="41706" y2="50195"/>
                        <a14:backgroundMark x1="42056" y1="50195" x2="42056" y2="50195"/>
                        <a14:backgroundMark x1="40421" y1="49316" x2="40421" y2="49316"/>
                        <a14:backgroundMark x1="34579" y1="48535" x2="34579" y2="48535"/>
                        <a14:backgroundMark x1="29089" y1="47656" x2="29089" y2="47656"/>
                        <a14:backgroundMark x1="27103" y1="42383" x2="27103" y2="42383"/>
                        <a14:backgroundMark x1="24533" y1="39746" x2="24533" y2="39746"/>
                        <a14:backgroundMark x1="23131" y1="37500" x2="23131" y2="37500"/>
                        <a14:backgroundMark x1="23481" y1="35059" x2="23481" y2="35059"/>
                        <a14:backgroundMark x1="26986" y1="33301" x2="26986" y2="33301"/>
                        <a14:backgroundMark x1="30724" y1="31445" x2="30724" y2="31445"/>
                        <a14:backgroundMark x1="31425" y1="30957" x2="31425" y2="30957"/>
                        <a14:backgroundMark x1="33762" y1="28711" x2="33762" y2="28711"/>
                        <a14:backgroundMark x1="33411" y1="25586" x2="33178" y2="25195"/>
                        <a14:backgroundMark x1="29089" y1="19238" x2="29089" y2="19238"/>
                        <a14:backgroundMark x1="28621" y1="15430" x2="28621" y2="15430"/>
                        <a14:backgroundMark x1="30374" y1="11914" x2="30374" y2="11914"/>
                        <a14:backgroundMark x1="35514" y1="10352" x2="35514" y2="10352"/>
                        <a14:backgroundMark x1="39603" y1="9375" x2="39603" y2="9375"/>
                        <a14:backgroundMark x1="43692" y1="19336" x2="43692" y2="19336"/>
                        <a14:backgroundMark x1="48131" y1="23047" x2="48131" y2="23047"/>
                        <a14:backgroundMark x1="49299" y1="24902" x2="49650" y2="25391"/>
                        <a14:backgroundMark x1="49650" y1="26758" x2="49650" y2="26758"/>
                        <a14:backgroundMark x1="48832" y1="25684" x2="48014" y2="24707"/>
                        <a14:backgroundMark x1="45678" y1="22656" x2="44393" y2="21875"/>
                        <a14:backgroundMark x1="41238" y1="20313" x2="41238" y2="20313"/>
                        <a14:backgroundMark x1="41121" y1="20215" x2="41121" y2="20215"/>
                        <a14:backgroundMark x1="41706" y1="20215" x2="41706" y2="20215"/>
                        <a14:backgroundMark x1="42407" y1="20215" x2="41939" y2="19141"/>
                        <a14:backgroundMark x1="41939" y1="18848" x2="41939" y2="18848"/>
                        <a14:backgroundMark x1="42290" y1="19141" x2="45327" y2="21875"/>
                        <a14:backgroundMark x1="47897" y1="25000" x2="48131" y2="26758"/>
                        <a14:backgroundMark x1="48131" y1="28223" x2="48131" y2="29297"/>
                        <a14:backgroundMark x1="48131" y1="31250" x2="48131" y2="33008"/>
                        <a14:backgroundMark x1="48131" y1="33789" x2="48014" y2="35645"/>
                        <a14:backgroundMark x1="47897" y1="36133" x2="47897" y2="36133"/>
                        <a14:backgroundMark x1="47664" y1="36523" x2="47664" y2="36523"/>
                        <a14:backgroundMark x1="47664" y1="37207" x2="47664" y2="38477"/>
                        <a14:backgroundMark x1="48014" y1="40723" x2="48014" y2="41602"/>
                        <a14:backgroundMark x1="47664" y1="42480" x2="47079" y2="43457"/>
                        <a14:backgroundMark x1="46729" y1="44531" x2="46495" y2="46582"/>
                        <a14:backgroundMark x1="46729" y1="47266" x2="46729" y2="47266"/>
                        <a14:backgroundMark x1="50350" y1="47559" x2="51519" y2="47656"/>
                        <a14:backgroundMark x1="54439" y1="47559" x2="54439" y2="47559"/>
                        <a14:backgroundMark x1="57243" y1="47852" x2="57243" y2="47852"/>
                        <a14:backgroundMark x1="58411" y1="48145" x2="58879" y2="48340"/>
                        <a14:backgroundMark x1="60631" y1="48633" x2="61215" y2="48828"/>
                        <a14:backgroundMark x1="63785" y1="49512" x2="63785" y2="49512"/>
                        <a14:backgroundMark x1="63902" y1="49512" x2="63902" y2="49512"/>
                        <a14:backgroundMark x1="65771" y1="49512" x2="65771" y2="49512"/>
                        <a14:backgroundMark x1="66238" y1="49805" x2="66939" y2="50293"/>
                        <a14:backgroundMark x1="68107" y1="50977" x2="68107" y2="50977"/>
                        <a14:backgroundMark x1="68341" y1="51563" x2="68341" y2="51563"/>
                        <a14:backgroundMark x1="69276" y1="54297" x2="69509" y2="56348"/>
                        <a14:backgroundMark x1="70210" y1="59277" x2="70210" y2="59668"/>
                        <a14:backgroundMark x1="70561" y1="62305" x2="70561" y2="62305"/>
                        <a14:backgroundMark x1="70678" y1="62500" x2="70678" y2="62500"/>
                        <a14:backgroundMark x1="70327" y1="63672" x2="70327" y2="63672"/>
                        <a14:backgroundMark x1="70561" y1="64648" x2="70561" y2="64648"/>
                        <a14:backgroundMark x1="70678" y1="64844" x2="70678" y2="64844"/>
                        <a14:backgroundMark x1="70911" y1="65039" x2="70911" y2="65039"/>
                        <a14:backgroundMark x1="70911" y1="65039" x2="70911" y2="65039"/>
                        <a14:backgroundMark x1="70911" y1="65039" x2="70911" y2="65039"/>
                        <a14:backgroundMark x1="70911" y1="65137" x2="70911" y2="65137"/>
                        <a14:backgroundMark x1="70911" y1="65332" x2="70911" y2="65332"/>
                        <a14:backgroundMark x1="70911" y1="65332" x2="70911" y2="65332"/>
                        <a14:backgroundMark x1="70911" y1="65332" x2="70911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0911" y1="66016" x2="70911" y2="66016"/>
                        <a14:backgroundMark x1="70678" y1="66113" x2="70678" y2="66113"/>
                        <a14:backgroundMark x1="70678" y1="66113" x2="70678" y2="66113"/>
                        <a14:backgroundMark x1="72313" y1="61426" x2="72313" y2="61426"/>
                        <a14:backgroundMark x1="73014" y1="60059" x2="73014" y2="59473"/>
                        <a14:backgroundMark x1="73949" y1="57031" x2="74182" y2="56250"/>
                        <a14:backgroundMark x1="74533" y1="54883" x2="74533" y2="54004"/>
                        <a14:backgroundMark x1="73832" y1="52344" x2="73832" y2="52344"/>
                        <a14:backgroundMark x1="73014" y1="50684" x2="72664" y2="50293"/>
                        <a14:backgroundMark x1="71495" y1="48535" x2="71028" y2="48242"/>
                        <a14:backgroundMark x1="69393" y1="46484" x2="69393" y2="46484"/>
                        <a14:backgroundMark x1="64252" y1="36426" x2="63668" y2="35449"/>
                        <a14:backgroundMark x1="60514" y1="29785" x2="60397" y2="29297"/>
                        <a14:backgroundMark x1="59229" y1="24609" x2="58995" y2="23926"/>
                        <a14:backgroundMark x1="58879" y1="18945" x2="58879" y2="18945"/>
                        <a14:backgroundMark x1="58645" y1="14160" x2="58645" y2="14160"/>
                        <a14:backgroundMark x1="62033" y1="11133" x2="62033" y2="11133"/>
                        <a14:backgroundMark x1="63668" y1="9375" x2="63668" y2="9375"/>
                        <a14:backgroundMark x1="65654" y1="8008" x2="65654" y2="8008"/>
                        <a14:backgroundMark x1="66589" y1="7715" x2="66589" y2="7715"/>
                        <a14:backgroundMark x1="87500" y1="18945" x2="87500" y2="18945"/>
                        <a14:backgroundMark x1="87266" y1="35352" x2="87266" y2="35352"/>
                        <a14:backgroundMark x1="89486" y1="40234" x2="89486" y2="40234"/>
                        <a14:backgroundMark x1="90654" y1="47656" x2="90771" y2="48145"/>
                        <a14:backgroundMark x1="90888" y1="58398" x2="90888" y2="58398"/>
                        <a14:backgroundMark x1="90070" y1="63086" x2="90070" y2="63086"/>
                        <a14:backgroundMark x1="89603" y1="67676" x2="89603" y2="67676"/>
                        <a14:backgroundMark x1="89252" y1="72070" x2="89252" y2="72070"/>
                        <a14:backgroundMark x1="89252" y1="74609" x2="89252" y2="74609"/>
                        <a14:backgroundMark x1="89136" y1="78320" x2="89252" y2="78809"/>
                        <a14:backgroundMark x1="89252" y1="79883" x2="89252" y2="79883"/>
                        <a14:backgroundMark x1="89136" y1="80176" x2="89136" y2="80176"/>
                        <a14:backgroundMark x1="89136" y1="81250" x2="89136" y2="81250"/>
                        <a14:backgroundMark x1="89136" y1="81250" x2="89136" y2="81250"/>
                        <a14:backgroundMark x1="86799" y1="28027" x2="86799" y2="28027"/>
                        <a14:backgroundMark x1="87617" y1="14453" x2="87617" y2="14453"/>
                        <a14:backgroundMark x1="87266" y1="11230" x2="87266" y2="11230"/>
                        <a14:backgroundMark x1="77103" y1="6836" x2="77103" y2="6836"/>
                        <a14:backgroundMark x1="74299" y1="7031" x2="74299" y2="7031"/>
                        <a14:backgroundMark x1="70327" y1="6348" x2="70327" y2="6348"/>
                        <a14:backgroundMark x1="71495" y1="6836" x2="71495" y2="6836"/>
                        <a14:backgroundMark x1="77336" y1="7324" x2="77336" y2="7324"/>
                        <a14:backgroundMark x1="82827" y1="6738" x2="82827" y2="6738"/>
                        <a14:backgroundMark x1="85514" y1="6738" x2="85514" y2="6738"/>
                        <a14:backgroundMark x1="80374" y1="6445" x2="80374" y2="6445"/>
                        <a14:backgroundMark x1="86449" y1="6738" x2="86449" y2="6738"/>
                        <a14:backgroundMark x1="90654" y1="7422" x2="90654" y2="7422"/>
                        <a14:backgroundMark x1="92290" y1="12402" x2="92290" y2="12402"/>
                        <a14:backgroundMark x1="91589" y1="16309" x2="91589" y2="16309"/>
                        <a14:backgroundMark x1="62150" y1="24316" x2="62150" y2="24316"/>
                        <a14:backgroundMark x1="55374" y1="20117" x2="55374" y2="20117"/>
                        <a14:backgroundMark x1="86332" y1="26758" x2="86332" y2="26758"/>
                        <a14:backgroundMark x1="87967" y1="34961" x2="87967" y2="34961"/>
                        <a14:backgroundMark x1="89603" y1="29785" x2="89603" y2="29785"/>
                        <a14:backgroundMark x1="88668" y1="25195" x2="88668" y2="25195"/>
                        <a14:backgroundMark x1="89136" y1="22559" x2="89136" y2="22559"/>
                        <a14:backgroundMark x1="89953" y1="20117" x2="89953" y2="20117"/>
                        <a14:backgroundMark x1="90070" y1="17090" x2="90070" y2="17090"/>
                        <a14:backgroundMark x1="89953" y1="14844" x2="89953" y2="14844"/>
                        <a14:backgroundMark x1="88668" y1="34180" x2="88435" y2="35449"/>
                        <a14:backgroundMark x1="87850" y1="44238" x2="87850" y2="50195"/>
                        <a14:backgroundMark x1="88902" y1="54199" x2="89252" y2="57031"/>
                        <a14:backgroundMark x1="90070" y1="60254" x2="90421" y2="63379"/>
                        <a14:backgroundMark x1="90421" y1="66504" x2="90654" y2="69922"/>
                        <a14:backgroundMark x1="90654" y1="72754" x2="90654" y2="75098"/>
                        <a14:backgroundMark x1="90654" y1="76660" x2="90421" y2="77832"/>
                        <a14:backgroundMark x1="90304" y1="78516" x2="90304" y2="78516"/>
                        <a14:backgroundMark x1="89720" y1="80371" x2="89720" y2="80371"/>
                        <a14:backgroundMark x1="89720" y1="80664" x2="89720" y2="80664"/>
                        <a14:backgroundMark x1="89720" y1="80664" x2="89720" y2="80664"/>
                        <a14:backgroundMark x1="89486" y1="81055" x2="89486" y2="81055"/>
                        <a14:backgroundMark x1="89486" y1="81055" x2="89486" y2="81055"/>
                        <a14:backgroundMark x1="89252" y1="82227" x2="89252" y2="82227"/>
                        <a14:backgroundMark x1="89252" y1="82617" x2="89252" y2="82617"/>
                        <a14:backgroundMark x1="70561" y1="80859" x2="70561" y2="80859"/>
                        <a14:backgroundMark x1="70561" y1="80859" x2="70561" y2="80859"/>
                        <a14:backgroundMark x1="70561" y1="80566" x2="70561" y2="80566"/>
                        <a14:backgroundMark x1="70911" y1="75293" x2="70911" y2="75293"/>
                        <a14:backgroundMark x1="71379" y1="74121" x2="71379" y2="74121"/>
                        <a14:backgroundMark x1="72196" y1="73145" x2="72196" y2="73145"/>
                        <a14:backgroundMark x1="72897" y1="71875" x2="72897" y2="71875"/>
                        <a14:backgroundMark x1="73364" y1="71777" x2="73364" y2="71777"/>
                        <a14:backgroundMark x1="73481" y1="74805" x2="73715" y2="75488"/>
                        <a14:backgroundMark x1="73715" y1="76660" x2="73715" y2="77637"/>
                        <a14:backgroundMark x1="73715" y1="78809" x2="73715" y2="79297"/>
                        <a14:backgroundMark x1="73715" y1="79688" x2="73715" y2="80176"/>
                        <a14:backgroundMark x1="73715" y1="81934" x2="73715" y2="81934"/>
                        <a14:backgroundMark x1="68692" y1="78516" x2="68692" y2="78516"/>
                        <a14:backgroundMark x1="68107" y1="75586" x2="68107" y2="75586"/>
                        <a14:backgroundMark x1="68575" y1="72461" x2="68575" y2="72461"/>
                        <a14:backgroundMark x1="15304" y1="15430" x2="15304" y2="15430"/>
                        <a14:backgroundMark x1="15304" y1="17773" x2="15304" y2="17773"/>
                        <a14:backgroundMark x1="15421" y1="61719" x2="15421" y2="61719"/>
                        <a14:backgroundMark x1="64603" y1="85547" x2="64603" y2="85547"/>
                        <a14:backgroundMark x1="64252" y1="85254" x2="64252" y2="85254"/>
                        <a14:backgroundMark x1="61682" y1="85742" x2="61682" y2="85742"/>
                        <a14:backgroundMark x1="61215" y1="85645" x2="61215" y2="85645"/>
                        <a14:backgroundMark x1="60631" y1="85352" x2="60631" y2="85352"/>
                        <a14:backgroundMark x1="59813" y1="84961" x2="59813" y2="84961"/>
                        <a14:backgroundMark x1="59346" y1="85254" x2="59346" y2="85254"/>
                        <a14:backgroundMark x1="58645" y1="85547" x2="58645" y2="85547"/>
                        <a14:backgroundMark x1="70911" y1="85352" x2="70911" y2="85352"/>
                        <a14:backgroundMark x1="73715" y1="85059" x2="73715" y2="85059"/>
                        <a14:backgroundMark x1="76168" y1="85254" x2="76168" y2="85254"/>
                        <a14:backgroundMark x1="77453" y1="85352" x2="77453" y2="85352"/>
                        <a14:backgroundMark x1="85514" y1="85645" x2="85514" y2="85645"/>
                        <a14:backgroundMark x1="87150" y1="85352" x2="87150" y2="85352"/>
                        <a14:backgroundMark x1="87967" y1="85059" x2="87967" y2="85059"/>
                        <a14:backgroundMark x1="83411" y1="85254" x2="83411" y2="85254"/>
                        <a14:backgroundMark x1="77804" y1="85059" x2="77804" y2="85059"/>
                        <a14:backgroundMark x1="58645" y1="85254" x2="58645" y2="85254"/>
                        <a14:backgroundMark x1="58294" y1="85059" x2="58294" y2="85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41" y="5256317"/>
            <a:ext cx="1427559" cy="1707734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12800" y="261924"/>
            <a:ext cx="2441087" cy="461665"/>
            <a:chOff x="6575500" y="3106724"/>
            <a:chExt cx="2441087" cy="461665"/>
          </a:xfrm>
        </p:grpSpPr>
        <p:sp>
          <p:nvSpPr>
            <p:cNvPr id="5" name="文本框 4"/>
            <p:cNvSpPr txBox="1"/>
            <p:nvPr/>
          </p:nvSpPr>
          <p:spPr>
            <a:xfrm>
              <a:off x="6985262" y="3106724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zh-CN" altLang="en-US" sz="2400" dirty="0">
                  <a:ln w="9525" cmpd="sng">
                    <a:noFill/>
                    <a:round/>
                  </a:ln>
                  <a:solidFill>
                    <a:schemeClr val="bg1"/>
                  </a:solidFill>
                  <a:latin typeface="+mn-ea"/>
                </a:rPr>
                <a:t>正确刷牙姿势</a:t>
              </a:r>
              <a:endParaRPr lang="zh-CN" altLang="en-US" sz="2400" dirty="0">
                <a:ln w="9525" cmpd="sng">
                  <a:noFill/>
                  <a:round/>
                </a:ln>
                <a:solidFill>
                  <a:schemeClr val="bg1"/>
                </a:solidFill>
                <a:latin typeface="+mn-ea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26" t="58311" r="21928" b="18459"/>
            <a:stretch>
              <a:fillRect/>
            </a:stretch>
          </p:blipFill>
          <p:spPr>
            <a:xfrm>
              <a:off x="6575500" y="3106724"/>
              <a:ext cx="409762" cy="461665"/>
            </a:xfrm>
            <a:prstGeom prst="rect">
              <a:avLst/>
            </a:prstGeom>
          </p:spPr>
        </p:pic>
      </p:grpSp>
      <p:pic>
        <p:nvPicPr>
          <p:cNvPr id="9" name="Picture 3" descr="200913018375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5748" y="1001402"/>
            <a:ext cx="2814637" cy="3816350"/>
          </a:xfrm>
          <a:prstGeom prst="rect">
            <a:avLst/>
          </a:prstGeom>
        </p:spPr>
      </p:pic>
      <p:pic>
        <p:nvPicPr>
          <p:cNvPr id="10" name="Picture 4" descr="200913018376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5197" y="1001402"/>
            <a:ext cx="2762250" cy="3743325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138560" y="4817752"/>
            <a:ext cx="352901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正确刷牙姿势</a:t>
            </a:r>
            <a:r>
              <a:rPr lang="en-US" altLang="zh-CN" sz="2000" dirty="0">
                <a:solidFill>
                  <a:schemeClr val="bg1"/>
                </a:solidFill>
                <a:latin typeface="+mn-ea"/>
                <a:ea typeface="+mn-ea"/>
              </a:rPr>
              <a:t>—</a:t>
            </a: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：曲膝</a:t>
            </a:r>
            <a:r>
              <a:rPr lang="en-US" altLang="zh-CN" sz="2000" dirty="0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半蹲</a:t>
            </a:r>
            <a:r>
              <a:rPr lang="en-US" altLang="zh-CN" sz="2000" dirty="0">
                <a:solidFill>
                  <a:schemeClr val="bg1"/>
                </a:solidFill>
                <a:latin typeface="+mn-ea"/>
                <a:ea typeface="+mn-ea"/>
              </a:rPr>
              <a:t>)</a:t>
            </a: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的姿势，可保持腰部的自然状态。</a:t>
            </a:r>
            <a:endParaRPr lang="zh-CN" altLang="en-US" sz="20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458147" y="4817752"/>
            <a:ext cx="38163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正确刷牙姿势二：将</a:t>
            </a:r>
            <a:r>
              <a:rPr lang="en-US" altLang="zh-CN" sz="2000" dirty="0">
                <a:solidFill>
                  <a:schemeClr val="bg1"/>
                </a:solidFill>
                <a:latin typeface="+mn-ea"/>
                <a:ea typeface="+mn-ea"/>
              </a:rPr>
              <a:t>—</a:t>
            </a: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</a:rPr>
              <a:t>只脚放在矮凳上，方便盆骨后倾，可保持腰部的自然状态。</a:t>
            </a:r>
            <a:endParaRPr lang="zh-CN" altLang="en-US" sz="20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random/>
      </p:transition>
    </mc:Choice>
    <mc:Fallback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1452"/>
            <a:ext cx="1016000" cy="12465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3" b="95313" l="0" r="96145">
                        <a14:foregroundMark x1="23481" y1="14063" x2="23481" y2="14063"/>
                        <a14:foregroundMark x1="25935" y1="26270" x2="25935" y2="26270"/>
                        <a14:foregroundMark x1="49766" y1="14551" x2="49766" y2="14551"/>
                        <a14:foregroundMark x1="50467" y1="12891" x2="50467" y2="12891"/>
                        <a14:foregroundMark x1="50467" y1="12500" x2="50467" y2="12500"/>
                        <a14:foregroundMark x1="50935" y1="12500" x2="50935" y2="12500"/>
                        <a14:foregroundMark x1="51519" y1="12891" x2="51519" y2="12891"/>
                        <a14:foregroundMark x1="48364" y1="12402" x2="48364" y2="12402"/>
                        <a14:foregroundMark x1="47547" y1="13574" x2="47547" y2="13574"/>
                        <a14:foregroundMark x1="47547" y1="14551" x2="47547" y2="14551"/>
                        <a14:foregroundMark x1="25000" y1="46094" x2="25000" y2="46094"/>
                        <a14:foregroundMark x1="56425" y1="39746" x2="56425" y2="39746"/>
                        <a14:foregroundMark x1="85047" y1="55371" x2="85047" y2="55371"/>
                        <a14:foregroundMark x1="72196" y1="58301" x2="72196" y2="58301"/>
                        <a14:foregroundMark x1="52453" y1="45117" x2="52453" y2="45117"/>
                        <a14:foregroundMark x1="59696" y1="44629" x2="59696" y2="44629"/>
                        <a14:foregroundMark x1="42056" y1="29395" x2="42056" y2="29395"/>
                        <a14:foregroundMark x1="53388" y1="19824" x2="53388" y2="19824"/>
                        <a14:foregroundMark x1="21028" y1="9375" x2="21028" y2="9375"/>
                        <a14:foregroundMark x1="21846" y1="31348" x2="21846" y2="31348"/>
                        <a14:foregroundMark x1="30374" y1="42383" x2="30374" y2="42383"/>
                        <a14:foregroundMark x1="88785" y1="21582" x2="88785" y2="21582"/>
                        <a14:foregroundMark x1="60981" y1="9082" x2="60981" y2="9082"/>
                        <a14:foregroundMark x1="73715" y1="18945" x2="73715" y2="18945"/>
                        <a14:foregroundMark x1="75000" y1="67383" x2="75000" y2="67383"/>
                        <a14:backgroundMark x1="33061" y1="16211" x2="33061" y2="16211"/>
                        <a14:backgroundMark x1="31542" y1="24219" x2="31542" y2="24219"/>
                        <a14:backgroundMark x1="36449" y1="22949" x2="36449" y2="22949"/>
                        <a14:backgroundMark x1="39136" y1="17188" x2="39136" y2="17188"/>
                        <a14:backgroundMark x1="34813" y1="15918" x2="34813" y2="15918"/>
                        <a14:backgroundMark x1="32360" y1="16797" x2="32360" y2="16797"/>
                        <a14:backgroundMark x1="32360" y1="20605" x2="32360" y2="20605"/>
                        <a14:backgroundMark x1="31776" y1="23828" x2="31776" y2="23828"/>
                        <a14:backgroundMark x1="31893" y1="22852" x2="31893" y2="22852"/>
                        <a14:backgroundMark x1="31893" y1="21973" x2="31893" y2="21973"/>
                        <a14:backgroundMark x1="32593" y1="20215" x2="32593" y2="20215"/>
                        <a14:backgroundMark x1="32243" y1="17578" x2="32243" y2="17578"/>
                        <a14:backgroundMark x1="32243" y1="17578" x2="32243" y2="17578"/>
                        <a14:backgroundMark x1="32243" y1="17480" x2="32243" y2="17480"/>
                        <a14:backgroundMark x1="32243" y1="18457" x2="32243" y2="18457"/>
                        <a14:backgroundMark x1="32243" y1="19629" x2="32243" y2="19629"/>
                        <a14:backgroundMark x1="32243" y1="20215" x2="32243" y2="20215"/>
                        <a14:backgroundMark x1="32243" y1="19336" x2="32243" y2="19336"/>
                        <a14:backgroundMark x1="32710" y1="18555" x2="32710" y2="18555"/>
                        <a14:backgroundMark x1="35631" y1="17188" x2="35631" y2="17188"/>
                        <a14:backgroundMark x1="37033" y1="16797" x2="37033" y2="16797"/>
                        <a14:backgroundMark x1="37033" y1="16602" x2="37033" y2="16602"/>
                        <a14:backgroundMark x1="36332" y1="16211" x2="36332" y2="16211"/>
                        <a14:backgroundMark x1="37500" y1="16602" x2="38201" y2="17090"/>
                        <a14:backgroundMark x1="39136" y1="17578" x2="39136" y2="17578"/>
                        <a14:backgroundMark x1="39603" y1="18848" x2="39603" y2="18848"/>
                        <a14:backgroundMark x1="39019" y1="20313" x2="38318" y2="21484"/>
                        <a14:backgroundMark x1="37850" y1="22852" x2="37500" y2="23633"/>
                        <a14:backgroundMark x1="39953" y1="18652" x2="39953" y2="18652"/>
                        <a14:backgroundMark x1="38201" y1="21191" x2="37850" y2="21875"/>
                        <a14:backgroundMark x1="36799" y1="23047" x2="36215" y2="24219"/>
                        <a14:backgroundMark x1="36215" y1="24512" x2="35981" y2="24902"/>
                        <a14:backgroundMark x1="22547" y1="9473" x2="22547" y2="9473"/>
                        <a14:backgroundMark x1="21495" y1="10547" x2="21495" y2="10547"/>
                        <a14:backgroundMark x1="20561" y1="11035" x2="20561" y2="11035"/>
                        <a14:backgroundMark x1="18925" y1="11035" x2="18925" y2="11035"/>
                        <a14:backgroundMark x1="17056" y1="11035" x2="17056" y2="11035"/>
                        <a14:backgroundMark x1="16472" y1="11035" x2="16472" y2="11035"/>
                        <a14:backgroundMark x1="17874" y1="11035" x2="17874" y2="11035"/>
                        <a14:backgroundMark x1="19393" y1="11719" x2="19393" y2="11719"/>
                        <a14:backgroundMark x1="20327" y1="12891" x2="20911" y2="14063"/>
                        <a14:backgroundMark x1="21262" y1="16211" x2="21379" y2="17285"/>
                        <a14:backgroundMark x1="21379" y1="19531" x2="21262" y2="21191"/>
                        <a14:backgroundMark x1="20911" y1="22266" x2="20911" y2="22266"/>
                        <a14:backgroundMark x1="20911" y1="22363" x2="20911" y2="22363"/>
                        <a14:backgroundMark x1="20561" y1="22363" x2="20093" y2="22949"/>
                        <a14:backgroundMark x1="19042" y1="24609" x2="19042" y2="25195"/>
                        <a14:backgroundMark x1="19042" y1="26367" x2="18925" y2="27246"/>
                        <a14:backgroundMark x1="18692" y1="28223" x2="18692" y2="29395"/>
                        <a14:backgroundMark x1="18458" y1="30762" x2="18458" y2="32129"/>
                        <a14:backgroundMark x1="18458" y1="33496" x2="18575" y2="34375"/>
                        <a14:backgroundMark x1="19276" y1="36133" x2="19509" y2="37402"/>
                        <a14:backgroundMark x1="19509" y1="37891" x2="19509" y2="38477"/>
                        <a14:backgroundMark x1="19509" y1="39160" x2="19276" y2="40430"/>
                        <a14:backgroundMark x1="19042" y1="41504" x2="19042" y2="42578"/>
                        <a14:backgroundMark x1="19042" y1="43848" x2="19042" y2="44629"/>
                        <a14:backgroundMark x1="19042" y1="44824" x2="19042" y2="45215"/>
                        <a14:backgroundMark x1="19042" y1="46289" x2="19042" y2="47461"/>
                        <a14:backgroundMark x1="19042" y1="48828" x2="19042" y2="48828"/>
                        <a14:backgroundMark x1="19042" y1="49512" x2="19042" y2="49512"/>
                        <a14:backgroundMark x1="19042" y1="51953" x2="19042" y2="51953"/>
                        <a14:backgroundMark x1="18575" y1="53711" x2="18575" y2="53711"/>
                        <a14:backgroundMark x1="18107" y1="55566" x2="18107" y2="55957"/>
                        <a14:backgroundMark x1="17874" y1="57227" x2="17757" y2="58301"/>
                        <a14:backgroundMark x1="17407" y1="59668" x2="17407" y2="59668"/>
                        <a14:backgroundMark x1="17407" y1="60449" x2="17407" y2="60449"/>
                        <a14:backgroundMark x1="17407" y1="61328" x2="17407" y2="61328"/>
                        <a14:backgroundMark x1="17290" y1="61719" x2="17290" y2="61719"/>
                        <a14:backgroundMark x1="17757" y1="62012" x2="17757" y2="62012"/>
                        <a14:backgroundMark x1="26636" y1="49609" x2="26636" y2="49609"/>
                        <a14:backgroundMark x1="31542" y1="47559" x2="31542" y2="47559"/>
                        <a14:backgroundMark x1="37500" y1="43750" x2="37500" y2="43750"/>
                        <a14:backgroundMark x1="33762" y1="47168" x2="34229" y2="47266"/>
                        <a14:backgroundMark x1="36332" y1="47852" x2="37033" y2="48145"/>
                        <a14:backgroundMark x1="38201" y1="48633" x2="38668" y2="48926"/>
                        <a14:backgroundMark x1="39953" y1="49219" x2="40421" y2="49512"/>
                        <a14:backgroundMark x1="41121" y1="49805" x2="41706" y2="50195"/>
                        <a14:backgroundMark x1="42056" y1="50195" x2="42056" y2="50195"/>
                        <a14:backgroundMark x1="40421" y1="49316" x2="40421" y2="49316"/>
                        <a14:backgroundMark x1="34579" y1="48535" x2="34579" y2="48535"/>
                        <a14:backgroundMark x1="29089" y1="47656" x2="29089" y2="47656"/>
                        <a14:backgroundMark x1="27103" y1="42383" x2="27103" y2="42383"/>
                        <a14:backgroundMark x1="24533" y1="39746" x2="24533" y2="39746"/>
                        <a14:backgroundMark x1="23131" y1="37500" x2="23131" y2="37500"/>
                        <a14:backgroundMark x1="23481" y1="35059" x2="23481" y2="35059"/>
                        <a14:backgroundMark x1="26986" y1="33301" x2="26986" y2="33301"/>
                        <a14:backgroundMark x1="30724" y1="31445" x2="30724" y2="31445"/>
                        <a14:backgroundMark x1="31425" y1="30957" x2="31425" y2="30957"/>
                        <a14:backgroundMark x1="33762" y1="28711" x2="33762" y2="28711"/>
                        <a14:backgroundMark x1="33411" y1="25586" x2="33178" y2="25195"/>
                        <a14:backgroundMark x1="29089" y1="19238" x2="29089" y2="19238"/>
                        <a14:backgroundMark x1="28621" y1="15430" x2="28621" y2="15430"/>
                        <a14:backgroundMark x1="30374" y1="11914" x2="30374" y2="11914"/>
                        <a14:backgroundMark x1="35514" y1="10352" x2="35514" y2="10352"/>
                        <a14:backgroundMark x1="39603" y1="9375" x2="39603" y2="9375"/>
                        <a14:backgroundMark x1="43692" y1="19336" x2="43692" y2="19336"/>
                        <a14:backgroundMark x1="48131" y1="23047" x2="48131" y2="23047"/>
                        <a14:backgroundMark x1="49299" y1="24902" x2="49650" y2="25391"/>
                        <a14:backgroundMark x1="49650" y1="26758" x2="49650" y2="26758"/>
                        <a14:backgroundMark x1="48832" y1="25684" x2="48014" y2="24707"/>
                        <a14:backgroundMark x1="45678" y1="22656" x2="44393" y2="21875"/>
                        <a14:backgroundMark x1="41238" y1="20313" x2="41238" y2="20313"/>
                        <a14:backgroundMark x1="41121" y1="20215" x2="41121" y2="20215"/>
                        <a14:backgroundMark x1="41706" y1="20215" x2="41706" y2="20215"/>
                        <a14:backgroundMark x1="42407" y1="20215" x2="41939" y2="19141"/>
                        <a14:backgroundMark x1="41939" y1="18848" x2="41939" y2="18848"/>
                        <a14:backgroundMark x1="42290" y1="19141" x2="45327" y2="21875"/>
                        <a14:backgroundMark x1="47897" y1="25000" x2="48131" y2="26758"/>
                        <a14:backgroundMark x1="48131" y1="28223" x2="48131" y2="29297"/>
                        <a14:backgroundMark x1="48131" y1="31250" x2="48131" y2="33008"/>
                        <a14:backgroundMark x1="48131" y1="33789" x2="48014" y2="35645"/>
                        <a14:backgroundMark x1="47897" y1="36133" x2="47897" y2="36133"/>
                        <a14:backgroundMark x1="47664" y1="36523" x2="47664" y2="36523"/>
                        <a14:backgroundMark x1="47664" y1="37207" x2="47664" y2="38477"/>
                        <a14:backgroundMark x1="48014" y1="40723" x2="48014" y2="41602"/>
                        <a14:backgroundMark x1="47664" y1="42480" x2="47079" y2="43457"/>
                        <a14:backgroundMark x1="46729" y1="44531" x2="46495" y2="46582"/>
                        <a14:backgroundMark x1="46729" y1="47266" x2="46729" y2="47266"/>
                        <a14:backgroundMark x1="50350" y1="47559" x2="51519" y2="47656"/>
                        <a14:backgroundMark x1="54439" y1="47559" x2="54439" y2="47559"/>
                        <a14:backgroundMark x1="57243" y1="47852" x2="57243" y2="47852"/>
                        <a14:backgroundMark x1="58411" y1="48145" x2="58879" y2="48340"/>
                        <a14:backgroundMark x1="60631" y1="48633" x2="61215" y2="48828"/>
                        <a14:backgroundMark x1="63785" y1="49512" x2="63785" y2="49512"/>
                        <a14:backgroundMark x1="63902" y1="49512" x2="63902" y2="49512"/>
                        <a14:backgroundMark x1="65771" y1="49512" x2="65771" y2="49512"/>
                        <a14:backgroundMark x1="66238" y1="49805" x2="66939" y2="50293"/>
                        <a14:backgroundMark x1="68107" y1="50977" x2="68107" y2="50977"/>
                        <a14:backgroundMark x1="68341" y1="51563" x2="68341" y2="51563"/>
                        <a14:backgroundMark x1="69276" y1="54297" x2="69509" y2="56348"/>
                        <a14:backgroundMark x1="70210" y1="59277" x2="70210" y2="59668"/>
                        <a14:backgroundMark x1="70561" y1="62305" x2="70561" y2="62305"/>
                        <a14:backgroundMark x1="70678" y1="62500" x2="70678" y2="62500"/>
                        <a14:backgroundMark x1="70327" y1="63672" x2="70327" y2="63672"/>
                        <a14:backgroundMark x1="70561" y1="64648" x2="70561" y2="64648"/>
                        <a14:backgroundMark x1="70678" y1="64844" x2="70678" y2="64844"/>
                        <a14:backgroundMark x1="70911" y1="65039" x2="70911" y2="65039"/>
                        <a14:backgroundMark x1="70911" y1="65039" x2="70911" y2="65039"/>
                        <a14:backgroundMark x1="70911" y1="65039" x2="70911" y2="65039"/>
                        <a14:backgroundMark x1="70911" y1="65137" x2="70911" y2="65137"/>
                        <a14:backgroundMark x1="70911" y1="65332" x2="70911" y2="65332"/>
                        <a14:backgroundMark x1="70911" y1="65332" x2="70911" y2="65332"/>
                        <a14:backgroundMark x1="70911" y1="65332" x2="70911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0911" y1="66016" x2="70911" y2="66016"/>
                        <a14:backgroundMark x1="70678" y1="66113" x2="70678" y2="66113"/>
                        <a14:backgroundMark x1="70678" y1="66113" x2="70678" y2="66113"/>
                        <a14:backgroundMark x1="72313" y1="61426" x2="72313" y2="61426"/>
                        <a14:backgroundMark x1="73014" y1="60059" x2="73014" y2="59473"/>
                        <a14:backgroundMark x1="73949" y1="57031" x2="74182" y2="56250"/>
                        <a14:backgroundMark x1="74533" y1="54883" x2="74533" y2="54004"/>
                        <a14:backgroundMark x1="73832" y1="52344" x2="73832" y2="52344"/>
                        <a14:backgroundMark x1="73014" y1="50684" x2="72664" y2="50293"/>
                        <a14:backgroundMark x1="71495" y1="48535" x2="71028" y2="48242"/>
                        <a14:backgroundMark x1="69393" y1="46484" x2="69393" y2="46484"/>
                        <a14:backgroundMark x1="64252" y1="36426" x2="63668" y2="35449"/>
                        <a14:backgroundMark x1="60514" y1="29785" x2="60397" y2="29297"/>
                        <a14:backgroundMark x1="59229" y1="24609" x2="58995" y2="23926"/>
                        <a14:backgroundMark x1="58879" y1="18945" x2="58879" y2="18945"/>
                        <a14:backgroundMark x1="58645" y1="14160" x2="58645" y2="14160"/>
                        <a14:backgroundMark x1="62033" y1="11133" x2="62033" y2="11133"/>
                        <a14:backgroundMark x1="63668" y1="9375" x2="63668" y2="9375"/>
                        <a14:backgroundMark x1="65654" y1="8008" x2="65654" y2="8008"/>
                        <a14:backgroundMark x1="66589" y1="7715" x2="66589" y2="7715"/>
                        <a14:backgroundMark x1="87500" y1="18945" x2="87500" y2="18945"/>
                        <a14:backgroundMark x1="87266" y1="35352" x2="87266" y2="35352"/>
                        <a14:backgroundMark x1="89486" y1="40234" x2="89486" y2="40234"/>
                        <a14:backgroundMark x1="90654" y1="47656" x2="90771" y2="48145"/>
                        <a14:backgroundMark x1="90888" y1="58398" x2="90888" y2="58398"/>
                        <a14:backgroundMark x1="90070" y1="63086" x2="90070" y2="63086"/>
                        <a14:backgroundMark x1="89603" y1="67676" x2="89603" y2="67676"/>
                        <a14:backgroundMark x1="89252" y1="72070" x2="89252" y2="72070"/>
                        <a14:backgroundMark x1="89252" y1="74609" x2="89252" y2="74609"/>
                        <a14:backgroundMark x1="89136" y1="78320" x2="89252" y2="78809"/>
                        <a14:backgroundMark x1="89252" y1="79883" x2="89252" y2="79883"/>
                        <a14:backgroundMark x1="89136" y1="80176" x2="89136" y2="80176"/>
                        <a14:backgroundMark x1="89136" y1="81250" x2="89136" y2="81250"/>
                        <a14:backgroundMark x1="89136" y1="81250" x2="89136" y2="81250"/>
                        <a14:backgroundMark x1="86799" y1="28027" x2="86799" y2="28027"/>
                        <a14:backgroundMark x1="87617" y1="14453" x2="87617" y2="14453"/>
                        <a14:backgroundMark x1="87266" y1="11230" x2="87266" y2="11230"/>
                        <a14:backgroundMark x1="77103" y1="6836" x2="77103" y2="6836"/>
                        <a14:backgroundMark x1="74299" y1="7031" x2="74299" y2="7031"/>
                        <a14:backgroundMark x1="70327" y1="6348" x2="70327" y2="6348"/>
                        <a14:backgroundMark x1="71495" y1="6836" x2="71495" y2="6836"/>
                        <a14:backgroundMark x1="77336" y1="7324" x2="77336" y2="7324"/>
                        <a14:backgroundMark x1="82827" y1="6738" x2="82827" y2="6738"/>
                        <a14:backgroundMark x1="85514" y1="6738" x2="85514" y2="6738"/>
                        <a14:backgroundMark x1="80374" y1="6445" x2="80374" y2="6445"/>
                        <a14:backgroundMark x1="86449" y1="6738" x2="86449" y2="6738"/>
                        <a14:backgroundMark x1="90654" y1="7422" x2="90654" y2="7422"/>
                        <a14:backgroundMark x1="92290" y1="12402" x2="92290" y2="12402"/>
                        <a14:backgroundMark x1="91589" y1="16309" x2="91589" y2="16309"/>
                        <a14:backgroundMark x1="62150" y1="24316" x2="62150" y2="24316"/>
                        <a14:backgroundMark x1="55374" y1="20117" x2="55374" y2="20117"/>
                        <a14:backgroundMark x1="86332" y1="26758" x2="86332" y2="26758"/>
                        <a14:backgroundMark x1="87967" y1="34961" x2="87967" y2="34961"/>
                        <a14:backgroundMark x1="89603" y1="29785" x2="89603" y2="29785"/>
                        <a14:backgroundMark x1="88668" y1="25195" x2="88668" y2="25195"/>
                        <a14:backgroundMark x1="89136" y1="22559" x2="89136" y2="22559"/>
                        <a14:backgroundMark x1="89953" y1="20117" x2="89953" y2="20117"/>
                        <a14:backgroundMark x1="90070" y1="17090" x2="90070" y2="17090"/>
                        <a14:backgroundMark x1="89953" y1="14844" x2="89953" y2="14844"/>
                        <a14:backgroundMark x1="88668" y1="34180" x2="88435" y2="35449"/>
                        <a14:backgroundMark x1="87850" y1="44238" x2="87850" y2="50195"/>
                        <a14:backgroundMark x1="88902" y1="54199" x2="89252" y2="57031"/>
                        <a14:backgroundMark x1="90070" y1="60254" x2="90421" y2="63379"/>
                        <a14:backgroundMark x1="90421" y1="66504" x2="90654" y2="69922"/>
                        <a14:backgroundMark x1="90654" y1="72754" x2="90654" y2="75098"/>
                        <a14:backgroundMark x1="90654" y1="76660" x2="90421" y2="77832"/>
                        <a14:backgroundMark x1="90304" y1="78516" x2="90304" y2="78516"/>
                        <a14:backgroundMark x1="89720" y1="80371" x2="89720" y2="80371"/>
                        <a14:backgroundMark x1="89720" y1="80664" x2="89720" y2="80664"/>
                        <a14:backgroundMark x1="89720" y1="80664" x2="89720" y2="80664"/>
                        <a14:backgroundMark x1="89486" y1="81055" x2="89486" y2="81055"/>
                        <a14:backgroundMark x1="89486" y1="81055" x2="89486" y2="81055"/>
                        <a14:backgroundMark x1="89252" y1="82227" x2="89252" y2="82227"/>
                        <a14:backgroundMark x1="89252" y1="82617" x2="89252" y2="82617"/>
                        <a14:backgroundMark x1="70561" y1="80859" x2="70561" y2="80859"/>
                        <a14:backgroundMark x1="70561" y1="80859" x2="70561" y2="80859"/>
                        <a14:backgroundMark x1="70561" y1="80566" x2="70561" y2="80566"/>
                        <a14:backgroundMark x1="70911" y1="75293" x2="70911" y2="75293"/>
                        <a14:backgroundMark x1="71379" y1="74121" x2="71379" y2="74121"/>
                        <a14:backgroundMark x1="72196" y1="73145" x2="72196" y2="73145"/>
                        <a14:backgroundMark x1="72897" y1="71875" x2="72897" y2="71875"/>
                        <a14:backgroundMark x1="73364" y1="71777" x2="73364" y2="71777"/>
                        <a14:backgroundMark x1="73481" y1="74805" x2="73715" y2="75488"/>
                        <a14:backgroundMark x1="73715" y1="76660" x2="73715" y2="77637"/>
                        <a14:backgroundMark x1="73715" y1="78809" x2="73715" y2="79297"/>
                        <a14:backgroundMark x1="73715" y1="79688" x2="73715" y2="80176"/>
                        <a14:backgroundMark x1="73715" y1="81934" x2="73715" y2="81934"/>
                        <a14:backgroundMark x1="68692" y1="78516" x2="68692" y2="78516"/>
                        <a14:backgroundMark x1="68107" y1="75586" x2="68107" y2="75586"/>
                        <a14:backgroundMark x1="68575" y1="72461" x2="68575" y2="72461"/>
                        <a14:backgroundMark x1="15304" y1="15430" x2="15304" y2="15430"/>
                        <a14:backgroundMark x1="15304" y1="17773" x2="15304" y2="17773"/>
                        <a14:backgroundMark x1="15421" y1="61719" x2="15421" y2="61719"/>
                        <a14:backgroundMark x1="64603" y1="85547" x2="64603" y2="85547"/>
                        <a14:backgroundMark x1="64252" y1="85254" x2="64252" y2="85254"/>
                        <a14:backgroundMark x1="61682" y1="85742" x2="61682" y2="85742"/>
                        <a14:backgroundMark x1="61215" y1="85645" x2="61215" y2="85645"/>
                        <a14:backgroundMark x1="60631" y1="85352" x2="60631" y2="85352"/>
                        <a14:backgroundMark x1="59813" y1="84961" x2="59813" y2="84961"/>
                        <a14:backgroundMark x1="59346" y1="85254" x2="59346" y2="85254"/>
                        <a14:backgroundMark x1="58645" y1="85547" x2="58645" y2="85547"/>
                        <a14:backgroundMark x1="70911" y1="85352" x2="70911" y2="85352"/>
                        <a14:backgroundMark x1="73715" y1="85059" x2="73715" y2="85059"/>
                        <a14:backgroundMark x1="76168" y1="85254" x2="76168" y2="85254"/>
                        <a14:backgroundMark x1="77453" y1="85352" x2="77453" y2="85352"/>
                        <a14:backgroundMark x1="85514" y1="85645" x2="85514" y2="85645"/>
                        <a14:backgroundMark x1="87150" y1="85352" x2="87150" y2="85352"/>
                        <a14:backgroundMark x1="87967" y1="85059" x2="87967" y2="85059"/>
                        <a14:backgroundMark x1="83411" y1="85254" x2="83411" y2="85254"/>
                        <a14:backgroundMark x1="77804" y1="85059" x2="77804" y2="85059"/>
                        <a14:backgroundMark x1="58645" y1="85254" x2="58645" y2="85254"/>
                        <a14:backgroundMark x1="58294" y1="85059" x2="58294" y2="85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41" y="5256317"/>
            <a:ext cx="1427559" cy="1707734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12800" y="261924"/>
            <a:ext cx="2441087" cy="461665"/>
            <a:chOff x="6575500" y="3106724"/>
            <a:chExt cx="2441087" cy="461665"/>
          </a:xfrm>
        </p:grpSpPr>
        <p:sp>
          <p:nvSpPr>
            <p:cNvPr id="5" name="文本框 4"/>
            <p:cNvSpPr txBox="1"/>
            <p:nvPr/>
          </p:nvSpPr>
          <p:spPr>
            <a:xfrm>
              <a:off x="6985262" y="3106724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zh-CN" altLang="en-US" sz="2400" dirty="0">
                  <a:ln w="9525" cmpd="sng">
                    <a:noFill/>
                    <a:round/>
                  </a:ln>
                  <a:solidFill>
                    <a:schemeClr val="bg1"/>
                  </a:solidFill>
                  <a:latin typeface="+mn-ea"/>
                </a:rPr>
                <a:t>正确刷牙姿势</a:t>
              </a:r>
              <a:endParaRPr lang="zh-CN" altLang="en-US" sz="2400" dirty="0">
                <a:ln w="9525" cmpd="sng">
                  <a:noFill/>
                  <a:round/>
                </a:ln>
                <a:solidFill>
                  <a:schemeClr val="bg1"/>
                </a:solidFill>
                <a:latin typeface="+mn-ea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26" t="58311" r="21928" b="18459"/>
            <a:stretch>
              <a:fillRect/>
            </a:stretch>
          </p:blipFill>
          <p:spPr>
            <a:xfrm>
              <a:off x="6575500" y="3106724"/>
              <a:ext cx="409762" cy="461665"/>
            </a:xfrm>
            <a:prstGeom prst="rect">
              <a:avLst/>
            </a:prstGeom>
          </p:spPr>
        </p:pic>
      </p:grpSp>
      <p:pic>
        <p:nvPicPr>
          <p:cNvPr id="13" name="Picture 3" descr="200913018376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115" y="931967"/>
            <a:ext cx="3190875" cy="4324350"/>
          </a:xfrm>
          <a:prstGeom prst="rect">
            <a:avLst/>
          </a:prstGeom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475103" y="5427663"/>
            <a:ext cx="70580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>
                <a:solidFill>
                  <a:schemeClr val="bg1"/>
                </a:solidFill>
                <a:latin typeface="+mn-ea"/>
                <a:ea typeface="+mn-ea"/>
              </a:rPr>
              <a:t>错误姿势：直膝弯腰的刷牙姿势较易引起腰痛。 </a:t>
            </a:r>
            <a:endParaRPr lang="zh-CN" altLang="en-US" sz="200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7580378" y="3315256"/>
            <a:ext cx="2138362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3800" dirty="0">
                <a:solidFill>
                  <a:srgbClr val="FF0000"/>
                </a:solidFill>
                <a:latin typeface="+mn-ea"/>
                <a:ea typeface="+mn-ea"/>
              </a:rPr>
              <a:t>×</a:t>
            </a:r>
            <a:endParaRPr lang="zh-CN" altLang="en-US" sz="138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random/>
      </p:transition>
    </mc:Choice>
    <mc:Fallback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1452"/>
            <a:ext cx="1016000" cy="12465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3" b="95313" l="0" r="96145">
                        <a14:foregroundMark x1="23481" y1="14063" x2="23481" y2="14063"/>
                        <a14:foregroundMark x1="25935" y1="26270" x2="25935" y2="26270"/>
                        <a14:foregroundMark x1="49766" y1="14551" x2="49766" y2="14551"/>
                        <a14:foregroundMark x1="50467" y1="12891" x2="50467" y2="12891"/>
                        <a14:foregroundMark x1="50467" y1="12500" x2="50467" y2="12500"/>
                        <a14:foregroundMark x1="50935" y1="12500" x2="50935" y2="12500"/>
                        <a14:foregroundMark x1="51519" y1="12891" x2="51519" y2="12891"/>
                        <a14:foregroundMark x1="48364" y1="12402" x2="48364" y2="12402"/>
                        <a14:foregroundMark x1="47547" y1="13574" x2="47547" y2="13574"/>
                        <a14:foregroundMark x1="47547" y1="14551" x2="47547" y2="14551"/>
                        <a14:foregroundMark x1="25000" y1="46094" x2="25000" y2="46094"/>
                        <a14:foregroundMark x1="56425" y1="39746" x2="56425" y2="39746"/>
                        <a14:foregroundMark x1="85047" y1="55371" x2="85047" y2="55371"/>
                        <a14:foregroundMark x1="72196" y1="58301" x2="72196" y2="58301"/>
                        <a14:foregroundMark x1="52453" y1="45117" x2="52453" y2="45117"/>
                        <a14:foregroundMark x1="59696" y1="44629" x2="59696" y2="44629"/>
                        <a14:foregroundMark x1="42056" y1="29395" x2="42056" y2="29395"/>
                        <a14:foregroundMark x1="53388" y1="19824" x2="53388" y2="19824"/>
                        <a14:foregroundMark x1="21028" y1="9375" x2="21028" y2="9375"/>
                        <a14:foregroundMark x1="21846" y1="31348" x2="21846" y2="31348"/>
                        <a14:foregroundMark x1="30374" y1="42383" x2="30374" y2="42383"/>
                        <a14:foregroundMark x1="88785" y1="21582" x2="88785" y2="21582"/>
                        <a14:foregroundMark x1="60981" y1="9082" x2="60981" y2="9082"/>
                        <a14:foregroundMark x1="73715" y1="18945" x2="73715" y2="18945"/>
                        <a14:foregroundMark x1="75000" y1="67383" x2="75000" y2="67383"/>
                        <a14:backgroundMark x1="33061" y1="16211" x2="33061" y2="16211"/>
                        <a14:backgroundMark x1="31542" y1="24219" x2="31542" y2="24219"/>
                        <a14:backgroundMark x1="36449" y1="22949" x2="36449" y2="22949"/>
                        <a14:backgroundMark x1="39136" y1="17188" x2="39136" y2="17188"/>
                        <a14:backgroundMark x1="34813" y1="15918" x2="34813" y2="15918"/>
                        <a14:backgroundMark x1="32360" y1="16797" x2="32360" y2="16797"/>
                        <a14:backgroundMark x1="32360" y1="20605" x2="32360" y2="20605"/>
                        <a14:backgroundMark x1="31776" y1="23828" x2="31776" y2="23828"/>
                        <a14:backgroundMark x1="31893" y1="22852" x2="31893" y2="22852"/>
                        <a14:backgroundMark x1="31893" y1="21973" x2="31893" y2="21973"/>
                        <a14:backgroundMark x1="32593" y1="20215" x2="32593" y2="20215"/>
                        <a14:backgroundMark x1="32243" y1="17578" x2="32243" y2="17578"/>
                        <a14:backgroundMark x1="32243" y1="17578" x2="32243" y2="17578"/>
                        <a14:backgroundMark x1="32243" y1="17480" x2="32243" y2="17480"/>
                        <a14:backgroundMark x1="32243" y1="18457" x2="32243" y2="18457"/>
                        <a14:backgroundMark x1="32243" y1="19629" x2="32243" y2="19629"/>
                        <a14:backgroundMark x1="32243" y1="20215" x2="32243" y2="20215"/>
                        <a14:backgroundMark x1="32243" y1="19336" x2="32243" y2="19336"/>
                        <a14:backgroundMark x1="32710" y1="18555" x2="32710" y2="18555"/>
                        <a14:backgroundMark x1="35631" y1="17188" x2="35631" y2="17188"/>
                        <a14:backgroundMark x1="37033" y1="16797" x2="37033" y2="16797"/>
                        <a14:backgroundMark x1="37033" y1="16602" x2="37033" y2="16602"/>
                        <a14:backgroundMark x1="36332" y1="16211" x2="36332" y2="16211"/>
                        <a14:backgroundMark x1="37500" y1="16602" x2="38201" y2="17090"/>
                        <a14:backgroundMark x1="39136" y1="17578" x2="39136" y2="17578"/>
                        <a14:backgroundMark x1="39603" y1="18848" x2="39603" y2="18848"/>
                        <a14:backgroundMark x1="39019" y1="20313" x2="38318" y2="21484"/>
                        <a14:backgroundMark x1="37850" y1="22852" x2="37500" y2="23633"/>
                        <a14:backgroundMark x1="39953" y1="18652" x2="39953" y2="18652"/>
                        <a14:backgroundMark x1="38201" y1="21191" x2="37850" y2="21875"/>
                        <a14:backgroundMark x1="36799" y1="23047" x2="36215" y2="24219"/>
                        <a14:backgroundMark x1="36215" y1="24512" x2="35981" y2="24902"/>
                        <a14:backgroundMark x1="22547" y1="9473" x2="22547" y2="9473"/>
                        <a14:backgroundMark x1="21495" y1="10547" x2="21495" y2="10547"/>
                        <a14:backgroundMark x1="20561" y1="11035" x2="20561" y2="11035"/>
                        <a14:backgroundMark x1="18925" y1="11035" x2="18925" y2="11035"/>
                        <a14:backgroundMark x1="17056" y1="11035" x2="17056" y2="11035"/>
                        <a14:backgroundMark x1="16472" y1="11035" x2="16472" y2="11035"/>
                        <a14:backgroundMark x1="17874" y1="11035" x2="17874" y2="11035"/>
                        <a14:backgroundMark x1="19393" y1="11719" x2="19393" y2="11719"/>
                        <a14:backgroundMark x1="20327" y1="12891" x2="20911" y2="14063"/>
                        <a14:backgroundMark x1="21262" y1="16211" x2="21379" y2="17285"/>
                        <a14:backgroundMark x1="21379" y1="19531" x2="21262" y2="21191"/>
                        <a14:backgroundMark x1="20911" y1="22266" x2="20911" y2="22266"/>
                        <a14:backgroundMark x1="20911" y1="22363" x2="20911" y2="22363"/>
                        <a14:backgroundMark x1="20561" y1="22363" x2="20093" y2="22949"/>
                        <a14:backgroundMark x1="19042" y1="24609" x2="19042" y2="25195"/>
                        <a14:backgroundMark x1="19042" y1="26367" x2="18925" y2="27246"/>
                        <a14:backgroundMark x1="18692" y1="28223" x2="18692" y2="29395"/>
                        <a14:backgroundMark x1="18458" y1="30762" x2="18458" y2="32129"/>
                        <a14:backgroundMark x1="18458" y1="33496" x2="18575" y2="34375"/>
                        <a14:backgroundMark x1="19276" y1="36133" x2="19509" y2="37402"/>
                        <a14:backgroundMark x1="19509" y1="37891" x2="19509" y2="38477"/>
                        <a14:backgroundMark x1="19509" y1="39160" x2="19276" y2="40430"/>
                        <a14:backgroundMark x1="19042" y1="41504" x2="19042" y2="42578"/>
                        <a14:backgroundMark x1="19042" y1="43848" x2="19042" y2="44629"/>
                        <a14:backgroundMark x1="19042" y1="44824" x2="19042" y2="45215"/>
                        <a14:backgroundMark x1="19042" y1="46289" x2="19042" y2="47461"/>
                        <a14:backgroundMark x1="19042" y1="48828" x2="19042" y2="48828"/>
                        <a14:backgroundMark x1="19042" y1="49512" x2="19042" y2="49512"/>
                        <a14:backgroundMark x1="19042" y1="51953" x2="19042" y2="51953"/>
                        <a14:backgroundMark x1="18575" y1="53711" x2="18575" y2="53711"/>
                        <a14:backgroundMark x1="18107" y1="55566" x2="18107" y2="55957"/>
                        <a14:backgroundMark x1="17874" y1="57227" x2="17757" y2="58301"/>
                        <a14:backgroundMark x1="17407" y1="59668" x2="17407" y2="59668"/>
                        <a14:backgroundMark x1="17407" y1="60449" x2="17407" y2="60449"/>
                        <a14:backgroundMark x1="17407" y1="61328" x2="17407" y2="61328"/>
                        <a14:backgroundMark x1="17290" y1="61719" x2="17290" y2="61719"/>
                        <a14:backgroundMark x1="17757" y1="62012" x2="17757" y2="62012"/>
                        <a14:backgroundMark x1="26636" y1="49609" x2="26636" y2="49609"/>
                        <a14:backgroundMark x1="31542" y1="47559" x2="31542" y2="47559"/>
                        <a14:backgroundMark x1="37500" y1="43750" x2="37500" y2="43750"/>
                        <a14:backgroundMark x1="33762" y1="47168" x2="34229" y2="47266"/>
                        <a14:backgroundMark x1="36332" y1="47852" x2="37033" y2="48145"/>
                        <a14:backgroundMark x1="38201" y1="48633" x2="38668" y2="48926"/>
                        <a14:backgroundMark x1="39953" y1="49219" x2="40421" y2="49512"/>
                        <a14:backgroundMark x1="41121" y1="49805" x2="41706" y2="50195"/>
                        <a14:backgroundMark x1="42056" y1="50195" x2="42056" y2="50195"/>
                        <a14:backgroundMark x1="40421" y1="49316" x2="40421" y2="49316"/>
                        <a14:backgroundMark x1="34579" y1="48535" x2="34579" y2="48535"/>
                        <a14:backgroundMark x1="29089" y1="47656" x2="29089" y2="47656"/>
                        <a14:backgroundMark x1="27103" y1="42383" x2="27103" y2="42383"/>
                        <a14:backgroundMark x1="24533" y1="39746" x2="24533" y2="39746"/>
                        <a14:backgroundMark x1="23131" y1="37500" x2="23131" y2="37500"/>
                        <a14:backgroundMark x1="23481" y1="35059" x2="23481" y2="35059"/>
                        <a14:backgroundMark x1="26986" y1="33301" x2="26986" y2="33301"/>
                        <a14:backgroundMark x1="30724" y1="31445" x2="30724" y2="31445"/>
                        <a14:backgroundMark x1="31425" y1="30957" x2="31425" y2="30957"/>
                        <a14:backgroundMark x1="33762" y1="28711" x2="33762" y2="28711"/>
                        <a14:backgroundMark x1="33411" y1="25586" x2="33178" y2="25195"/>
                        <a14:backgroundMark x1="29089" y1="19238" x2="29089" y2="19238"/>
                        <a14:backgroundMark x1="28621" y1="15430" x2="28621" y2="15430"/>
                        <a14:backgroundMark x1="30374" y1="11914" x2="30374" y2="11914"/>
                        <a14:backgroundMark x1="35514" y1="10352" x2="35514" y2="10352"/>
                        <a14:backgroundMark x1="39603" y1="9375" x2="39603" y2="9375"/>
                        <a14:backgroundMark x1="43692" y1="19336" x2="43692" y2="19336"/>
                        <a14:backgroundMark x1="48131" y1="23047" x2="48131" y2="23047"/>
                        <a14:backgroundMark x1="49299" y1="24902" x2="49650" y2="25391"/>
                        <a14:backgroundMark x1="49650" y1="26758" x2="49650" y2="26758"/>
                        <a14:backgroundMark x1="48832" y1="25684" x2="48014" y2="24707"/>
                        <a14:backgroundMark x1="45678" y1="22656" x2="44393" y2="21875"/>
                        <a14:backgroundMark x1="41238" y1="20313" x2="41238" y2="20313"/>
                        <a14:backgroundMark x1="41121" y1="20215" x2="41121" y2="20215"/>
                        <a14:backgroundMark x1="41706" y1="20215" x2="41706" y2="20215"/>
                        <a14:backgroundMark x1="42407" y1="20215" x2="41939" y2="19141"/>
                        <a14:backgroundMark x1="41939" y1="18848" x2="41939" y2="18848"/>
                        <a14:backgroundMark x1="42290" y1="19141" x2="45327" y2="21875"/>
                        <a14:backgroundMark x1="47897" y1="25000" x2="48131" y2="26758"/>
                        <a14:backgroundMark x1="48131" y1="28223" x2="48131" y2="29297"/>
                        <a14:backgroundMark x1="48131" y1="31250" x2="48131" y2="33008"/>
                        <a14:backgroundMark x1="48131" y1="33789" x2="48014" y2="35645"/>
                        <a14:backgroundMark x1="47897" y1="36133" x2="47897" y2="36133"/>
                        <a14:backgroundMark x1="47664" y1="36523" x2="47664" y2="36523"/>
                        <a14:backgroundMark x1="47664" y1="37207" x2="47664" y2="38477"/>
                        <a14:backgroundMark x1="48014" y1="40723" x2="48014" y2="41602"/>
                        <a14:backgroundMark x1="47664" y1="42480" x2="47079" y2="43457"/>
                        <a14:backgroundMark x1="46729" y1="44531" x2="46495" y2="46582"/>
                        <a14:backgroundMark x1="46729" y1="47266" x2="46729" y2="47266"/>
                        <a14:backgroundMark x1="50350" y1="47559" x2="51519" y2="47656"/>
                        <a14:backgroundMark x1="54439" y1="47559" x2="54439" y2="47559"/>
                        <a14:backgroundMark x1="57243" y1="47852" x2="57243" y2="47852"/>
                        <a14:backgroundMark x1="58411" y1="48145" x2="58879" y2="48340"/>
                        <a14:backgroundMark x1="60631" y1="48633" x2="61215" y2="48828"/>
                        <a14:backgroundMark x1="63785" y1="49512" x2="63785" y2="49512"/>
                        <a14:backgroundMark x1="63902" y1="49512" x2="63902" y2="49512"/>
                        <a14:backgroundMark x1="65771" y1="49512" x2="65771" y2="49512"/>
                        <a14:backgroundMark x1="66238" y1="49805" x2="66939" y2="50293"/>
                        <a14:backgroundMark x1="68107" y1="50977" x2="68107" y2="50977"/>
                        <a14:backgroundMark x1="68341" y1="51563" x2="68341" y2="51563"/>
                        <a14:backgroundMark x1="69276" y1="54297" x2="69509" y2="56348"/>
                        <a14:backgroundMark x1="70210" y1="59277" x2="70210" y2="59668"/>
                        <a14:backgroundMark x1="70561" y1="62305" x2="70561" y2="62305"/>
                        <a14:backgroundMark x1="70678" y1="62500" x2="70678" y2="62500"/>
                        <a14:backgroundMark x1="70327" y1="63672" x2="70327" y2="63672"/>
                        <a14:backgroundMark x1="70561" y1="64648" x2="70561" y2="64648"/>
                        <a14:backgroundMark x1="70678" y1="64844" x2="70678" y2="64844"/>
                        <a14:backgroundMark x1="70911" y1="65039" x2="70911" y2="65039"/>
                        <a14:backgroundMark x1="70911" y1="65039" x2="70911" y2="65039"/>
                        <a14:backgroundMark x1="70911" y1="65039" x2="70911" y2="65039"/>
                        <a14:backgroundMark x1="70911" y1="65137" x2="70911" y2="65137"/>
                        <a14:backgroundMark x1="70911" y1="65332" x2="70911" y2="65332"/>
                        <a14:backgroundMark x1="70911" y1="65332" x2="70911" y2="65332"/>
                        <a14:backgroundMark x1="70911" y1="65332" x2="70911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0911" y1="66016" x2="70911" y2="66016"/>
                        <a14:backgroundMark x1="70678" y1="66113" x2="70678" y2="66113"/>
                        <a14:backgroundMark x1="70678" y1="66113" x2="70678" y2="66113"/>
                        <a14:backgroundMark x1="72313" y1="61426" x2="72313" y2="61426"/>
                        <a14:backgroundMark x1="73014" y1="60059" x2="73014" y2="59473"/>
                        <a14:backgroundMark x1="73949" y1="57031" x2="74182" y2="56250"/>
                        <a14:backgroundMark x1="74533" y1="54883" x2="74533" y2="54004"/>
                        <a14:backgroundMark x1="73832" y1="52344" x2="73832" y2="52344"/>
                        <a14:backgroundMark x1="73014" y1="50684" x2="72664" y2="50293"/>
                        <a14:backgroundMark x1="71495" y1="48535" x2="71028" y2="48242"/>
                        <a14:backgroundMark x1="69393" y1="46484" x2="69393" y2="46484"/>
                        <a14:backgroundMark x1="64252" y1="36426" x2="63668" y2="35449"/>
                        <a14:backgroundMark x1="60514" y1="29785" x2="60397" y2="29297"/>
                        <a14:backgroundMark x1="59229" y1="24609" x2="58995" y2="23926"/>
                        <a14:backgroundMark x1="58879" y1="18945" x2="58879" y2="18945"/>
                        <a14:backgroundMark x1="58645" y1="14160" x2="58645" y2="14160"/>
                        <a14:backgroundMark x1="62033" y1="11133" x2="62033" y2="11133"/>
                        <a14:backgroundMark x1="63668" y1="9375" x2="63668" y2="9375"/>
                        <a14:backgroundMark x1="65654" y1="8008" x2="65654" y2="8008"/>
                        <a14:backgroundMark x1="66589" y1="7715" x2="66589" y2="7715"/>
                        <a14:backgroundMark x1="87500" y1="18945" x2="87500" y2="18945"/>
                        <a14:backgroundMark x1="87266" y1="35352" x2="87266" y2="35352"/>
                        <a14:backgroundMark x1="89486" y1="40234" x2="89486" y2="40234"/>
                        <a14:backgroundMark x1="90654" y1="47656" x2="90771" y2="48145"/>
                        <a14:backgroundMark x1="90888" y1="58398" x2="90888" y2="58398"/>
                        <a14:backgroundMark x1="90070" y1="63086" x2="90070" y2="63086"/>
                        <a14:backgroundMark x1="89603" y1="67676" x2="89603" y2="67676"/>
                        <a14:backgroundMark x1="89252" y1="72070" x2="89252" y2="72070"/>
                        <a14:backgroundMark x1="89252" y1="74609" x2="89252" y2="74609"/>
                        <a14:backgroundMark x1="89136" y1="78320" x2="89252" y2="78809"/>
                        <a14:backgroundMark x1="89252" y1="79883" x2="89252" y2="79883"/>
                        <a14:backgroundMark x1="89136" y1="80176" x2="89136" y2="80176"/>
                        <a14:backgroundMark x1="89136" y1="81250" x2="89136" y2="81250"/>
                        <a14:backgroundMark x1="89136" y1="81250" x2="89136" y2="81250"/>
                        <a14:backgroundMark x1="86799" y1="28027" x2="86799" y2="28027"/>
                        <a14:backgroundMark x1="87617" y1="14453" x2="87617" y2="14453"/>
                        <a14:backgroundMark x1="87266" y1="11230" x2="87266" y2="11230"/>
                        <a14:backgroundMark x1="77103" y1="6836" x2="77103" y2="6836"/>
                        <a14:backgroundMark x1="74299" y1="7031" x2="74299" y2="7031"/>
                        <a14:backgroundMark x1="70327" y1="6348" x2="70327" y2="6348"/>
                        <a14:backgroundMark x1="71495" y1="6836" x2="71495" y2="6836"/>
                        <a14:backgroundMark x1="77336" y1="7324" x2="77336" y2="7324"/>
                        <a14:backgroundMark x1="82827" y1="6738" x2="82827" y2="6738"/>
                        <a14:backgroundMark x1="85514" y1="6738" x2="85514" y2="6738"/>
                        <a14:backgroundMark x1="80374" y1="6445" x2="80374" y2="6445"/>
                        <a14:backgroundMark x1="86449" y1="6738" x2="86449" y2="6738"/>
                        <a14:backgroundMark x1="90654" y1="7422" x2="90654" y2="7422"/>
                        <a14:backgroundMark x1="92290" y1="12402" x2="92290" y2="12402"/>
                        <a14:backgroundMark x1="91589" y1="16309" x2="91589" y2="16309"/>
                        <a14:backgroundMark x1="62150" y1="24316" x2="62150" y2="24316"/>
                        <a14:backgroundMark x1="55374" y1="20117" x2="55374" y2="20117"/>
                        <a14:backgroundMark x1="86332" y1="26758" x2="86332" y2="26758"/>
                        <a14:backgroundMark x1="87967" y1="34961" x2="87967" y2="34961"/>
                        <a14:backgroundMark x1="89603" y1="29785" x2="89603" y2="29785"/>
                        <a14:backgroundMark x1="88668" y1="25195" x2="88668" y2="25195"/>
                        <a14:backgroundMark x1="89136" y1="22559" x2="89136" y2="22559"/>
                        <a14:backgroundMark x1="89953" y1="20117" x2="89953" y2="20117"/>
                        <a14:backgroundMark x1="90070" y1="17090" x2="90070" y2="17090"/>
                        <a14:backgroundMark x1="89953" y1="14844" x2="89953" y2="14844"/>
                        <a14:backgroundMark x1="88668" y1="34180" x2="88435" y2="35449"/>
                        <a14:backgroundMark x1="87850" y1="44238" x2="87850" y2="50195"/>
                        <a14:backgroundMark x1="88902" y1="54199" x2="89252" y2="57031"/>
                        <a14:backgroundMark x1="90070" y1="60254" x2="90421" y2="63379"/>
                        <a14:backgroundMark x1="90421" y1="66504" x2="90654" y2="69922"/>
                        <a14:backgroundMark x1="90654" y1="72754" x2="90654" y2="75098"/>
                        <a14:backgroundMark x1="90654" y1="76660" x2="90421" y2="77832"/>
                        <a14:backgroundMark x1="90304" y1="78516" x2="90304" y2="78516"/>
                        <a14:backgroundMark x1="89720" y1="80371" x2="89720" y2="80371"/>
                        <a14:backgroundMark x1="89720" y1="80664" x2="89720" y2="80664"/>
                        <a14:backgroundMark x1="89720" y1="80664" x2="89720" y2="80664"/>
                        <a14:backgroundMark x1="89486" y1="81055" x2="89486" y2="81055"/>
                        <a14:backgroundMark x1="89486" y1="81055" x2="89486" y2="81055"/>
                        <a14:backgroundMark x1="89252" y1="82227" x2="89252" y2="82227"/>
                        <a14:backgroundMark x1="89252" y1="82617" x2="89252" y2="82617"/>
                        <a14:backgroundMark x1="70561" y1="80859" x2="70561" y2="80859"/>
                        <a14:backgroundMark x1="70561" y1="80859" x2="70561" y2="80859"/>
                        <a14:backgroundMark x1="70561" y1="80566" x2="70561" y2="80566"/>
                        <a14:backgroundMark x1="70911" y1="75293" x2="70911" y2="75293"/>
                        <a14:backgroundMark x1="71379" y1="74121" x2="71379" y2="74121"/>
                        <a14:backgroundMark x1="72196" y1="73145" x2="72196" y2="73145"/>
                        <a14:backgroundMark x1="72897" y1="71875" x2="72897" y2="71875"/>
                        <a14:backgroundMark x1="73364" y1="71777" x2="73364" y2="71777"/>
                        <a14:backgroundMark x1="73481" y1="74805" x2="73715" y2="75488"/>
                        <a14:backgroundMark x1="73715" y1="76660" x2="73715" y2="77637"/>
                        <a14:backgroundMark x1="73715" y1="78809" x2="73715" y2="79297"/>
                        <a14:backgroundMark x1="73715" y1="79688" x2="73715" y2="80176"/>
                        <a14:backgroundMark x1="73715" y1="81934" x2="73715" y2="81934"/>
                        <a14:backgroundMark x1="68692" y1="78516" x2="68692" y2="78516"/>
                        <a14:backgroundMark x1="68107" y1="75586" x2="68107" y2="75586"/>
                        <a14:backgroundMark x1="68575" y1="72461" x2="68575" y2="72461"/>
                        <a14:backgroundMark x1="15304" y1="15430" x2="15304" y2="15430"/>
                        <a14:backgroundMark x1="15304" y1="17773" x2="15304" y2="17773"/>
                        <a14:backgroundMark x1="15421" y1="61719" x2="15421" y2="61719"/>
                        <a14:backgroundMark x1="64603" y1="85547" x2="64603" y2="85547"/>
                        <a14:backgroundMark x1="64252" y1="85254" x2="64252" y2="85254"/>
                        <a14:backgroundMark x1="61682" y1="85742" x2="61682" y2="85742"/>
                        <a14:backgroundMark x1="61215" y1="85645" x2="61215" y2="85645"/>
                        <a14:backgroundMark x1="60631" y1="85352" x2="60631" y2="85352"/>
                        <a14:backgroundMark x1="59813" y1="84961" x2="59813" y2="84961"/>
                        <a14:backgroundMark x1="59346" y1="85254" x2="59346" y2="85254"/>
                        <a14:backgroundMark x1="58645" y1="85547" x2="58645" y2="85547"/>
                        <a14:backgroundMark x1="70911" y1="85352" x2="70911" y2="85352"/>
                        <a14:backgroundMark x1="73715" y1="85059" x2="73715" y2="85059"/>
                        <a14:backgroundMark x1="76168" y1="85254" x2="76168" y2="85254"/>
                        <a14:backgroundMark x1="77453" y1="85352" x2="77453" y2="85352"/>
                        <a14:backgroundMark x1="85514" y1="85645" x2="85514" y2="85645"/>
                        <a14:backgroundMark x1="87150" y1="85352" x2="87150" y2="85352"/>
                        <a14:backgroundMark x1="87967" y1="85059" x2="87967" y2="85059"/>
                        <a14:backgroundMark x1="83411" y1="85254" x2="83411" y2="85254"/>
                        <a14:backgroundMark x1="77804" y1="85059" x2="77804" y2="85059"/>
                        <a14:backgroundMark x1="58645" y1="85254" x2="58645" y2="85254"/>
                        <a14:backgroundMark x1="58294" y1="85059" x2="58294" y2="85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41" y="5256317"/>
            <a:ext cx="1427559" cy="1707734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12800" y="261924"/>
            <a:ext cx="2133311" cy="461665"/>
            <a:chOff x="6575500" y="3106724"/>
            <a:chExt cx="2133311" cy="461665"/>
          </a:xfrm>
        </p:grpSpPr>
        <p:sp>
          <p:nvSpPr>
            <p:cNvPr id="5" name="文本框 4"/>
            <p:cNvSpPr txBox="1"/>
            <p:nvPr/>
          </p:nvSpPr>
          <p:spPr>
            <a:xfrm>
              <a:off x="6985262" y="3106724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zh-CN" altLang="en-US" sz="2400" dirty="0">
                  <a:ln w="9525" cmpd="sng">
                    <a:noFill/>
                    <a:round/>
                  </a:ln>
                  <a:solidFill>
                    <a:schemeClr val="bg1"/>
                  </a:solidFill>
                  <a:latin typeface="+mn-ea"/>
                </a:rPr>
                <a:t>护牙小护士</a:t>
              </a:r>
              <a:endParaRPr lang="zh-CN" altLang="en-US" sz="2400" dirty="0">
                <a:ln w="9525" cmpd="sng">
                  <a:noFill/>
                  <a:round/>
                </a:ln>
                <a:solidFill>
                  <a:schemeClr val="bg1"/>
                </a:solidFill>
                <a:latin typeface="+mn-ea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26" t="58311" r="21928" b="18459"/>
            <a:stretch>
              <a:fillRect/>
            </a:stretch>
          </p:blipFill>
          <p:spPr>
            <a:xfrm>
              <a:off x="6575500" y="3106724"/>
              <a:ext cx="409762" cy="461665"/>
            </a:xfrm>
            <a:prstGeom prst="rect">
              <a:avLst/>
            </a:prstGeom>
          </p:spPr>
        </p:pic>
      </p:grp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435735" y="979805"/>
            <a:ext cx="9210675" cy="4523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+mn-ea"/>
              </a:rPr>
              <a:t>1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、掌握正确的刷牙方法（上牙从上往下刷，下牙从下往上刷，里外两面都要刷，咬合面要来回刷，刷牙时间大约在</a:t>
            </a:r>
            <a:r>
              <a:rPr lang="en-US" altLang="zh-CN" sz="2400" dirty="0">
                <a:solidFill>
                  <a:schemeClr val="bg1"/>
                </a:solidFill>
                <a:latin typeface="+mn-ea"/>
              </a:rPr>
              <a:t>1-3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分钟，牙刷的毛要软一些</a:t>
            </a:r>
            <a:r>
              <a:rPr lang="en-US" altLang="zh-CN" sz="2400" dirty="0">
                <a:solidFill>
                  <a:schemeClr val="bg1"/>
                </a:solidFill>
                <a:latin typeface="+mn-ea"/>
              </a:rPr>
              <a:t>…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）按正确的刷牙方法坚持早晚刷牙两次、饭后漱口。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+mn-ea"/>
              </a:rPr>
              <a:t>2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、适当含氟牙膏。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+mn-ea"/>
              </a:rPr>
              <a:t>3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、少吃甜食、冰淇凌，不冷热食物混吃，多吃蔬菜、鱼虾等。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+mn-ea"/>
              </a:rPr>
              <a:t>4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、每年去医院检查一次牙齿。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+mn-ea"/>
              </a:rPr>
              <a:t>5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、不单侧咀嚼。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+mn-ea"/>
              </a:rPr>
              <a:t>6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、不咬铅笔瓶盖等硬物，不吮手指。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random/>
      </p:transition>
    </mc:Choice>
    <mc:Fallback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991036" y="1623946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</a:rPr>
              <a:t>感谢观看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516548" y="2283298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祝同学们都有一口健康的牙齿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06153" y="2667785"/>
            <a:ext cx="4606276" cy="226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169" y="0"/>
            <a:ext cx="1449911" cy="13389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random/>
      </p:transition>
    </mc:Choice>
    <mc:Fallback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5797485" cy="6735451"/>
            <a:chOff x="0" y="0"/>
            <a:chExt cx="5797485" cy="673545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642" b="13677"/>
            <a:stretch>
              <a:fillRect/>
            </a:stretch>
          </p:blipFill>
          <p:spPr>
            <a:xfrm>
              <a:off x="0" y="0"/>
              <a:ext cx="5797485" cy="5920033"/>
            </a:xfrm>
            <a:prstGeom prst="rect">
              <a:avLst/>
            </a:prstGeom>
          </p:spPr>
        </p:pic>
        <p:sp>
          <p:nvSpPr>
            <p:cNvPr id="5" name="椭圆 4"/>
            <p:cNvSpPr/>
            <p:nvPr/>
          </p:nvSpPr>
          <p:spPr>
            <a:xfrm>
              <a:off x="492820" y="6014300"/>
              <a:ext cx="4230009" cy="721151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25000"/>
              </a:schemeClr>
            </a:soli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92484" y="2519375"/>
            <a:ext cx="4896672" cy="583565"/>
            <a:chOff x="6575500" y="3106724"/>
            <a:chExt cx="4896672" cy="583565"/>
          </a:xfrm>
        </p:grpSpPr>
        <p:sp>
          <p:nvSpPr>
            <p:cNvPr id="8" name="文本框 7"/>
            <p:cNvSpPr txBox="1"/>
            <p:nvPr/>
          </p:nvSpPr>
          <p:spPr>
            <a:xfrm>
              <a:off x="6985262" y="3106724"/>
              <a:ext cx="448691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</a:rPr>
                <a:t>第一部分  爱牙日的由来</a:t>
              </a:r>
              <a:endParaRPr lang="zh-CN" altLang="en-US" sz="3200" dirty="0">
                <a:solidFill>
                  <a:schemeClr val="bg1"/>
                </a:solidFill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26" t="58311" r="21928" b="18459"/>
            <a:stretch>
              <a:fillRect/>
            </a:stretch>
          </p:blipFill>
          <p:spPr>
            <a:xfrm>
              <a:off x="6575500" y="3106724"/>
              <a:ext cx="409762" cy="461665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13" b="95313" l="0" r="96145">
                        <a14:foregroundMark x1="23481" y1="14063" x2="23481" y2="14063"/>
                        <a14:foregroundMark x1="25935" y1="26270" x2="25935" y2="26270"/>
                        <a14:foregroundMark x1="49766" y1="14551" x2="49766" y2="14551"/>
                        <a14:foregroundMark x1="50467" y1="12891" x2="50467" y2="12891"/>
                        <a14:foregroundMark x1="50467" y1="12500" x2="50467" y2="12500"/>
                        <a14:foregroundMark x1="50935" y1="12500" x2="50935" y2="12500"/>
                        <a14:foregroundMark x1="51519" y1="12891" x2="51519" y2="12891"/>
                        <a14:foregroundMark x1="48364" y1="12402" x2="48364" y2="12402"/>
                        <a14:foregroundMark x1="47547" y1="13574" x2="47547" y2="13574"/>
                        <a14:foregroundMark x1="47547" y1="14551" x2="47547" y2="14551"/>
                        <a14:foregroundMark x1="25000" y1="46094" x2="25000" y2="46094"/>
                        <a14:foregroundMark x1="56425" y1="39746" x2="56425" y2="39746"/>
                        <a14:foregroundMark x1="85047" y1="55371" x2="85047" y2="55371"/>
                        <a14:foregroundMark x1="72196" y1="58301" x2="72196" y2="58301"/>
                        <a14:foregroundMark x1="52453" y1="45117" x2="52453" y2="45117"/>
                        <a14:foregroundMark x1="59696" y1="44629" x2="59696" y2="44629"/>
                        <a14:foregroundMark x1="42056" y1="29395" x2="42056" y2="29395"/>
                        <a14:foregroundMark x1="53388" y1="19824" x2="53388" y2="19824"/>
                        <a14:foregroundMark x1="21028" y1="9375" x2="21028" y2="9375"/>
                        <a14:foregroundMark x1="21846" y1="31348" x2="21846" y2="31348"/>
                        <a14:foregroundMark x1="30374" y1="42383" x2="30374" y2="42383"/>
                        <a14:foregroundMark x1="88785" y1="21582" x2="88785" y2="21582"/>
                        <a14:foregroundMark x1="60981" y1="9082" x2="60981" y2="9082"/>
                        <a14:foregroundMark x1="73715" y1="18945" x2="73715" y2="18945"/>
                        <a14:foregroundMark x1="75000" y1="67383" x2="75000" y2="67383"/>
                        <a14:backgroundMark x1="33061" y1="16211" x2="33061" y2="16211"/>
                        <a14:backgroundMark x1="31542" y1="24219" x2="31542" y2="24219"/>
                        <a14:backgroundMark x1="36449" y1="22949" x2="36449" y2="22949"/>
                        <a14:backgroundMark x1="39136" y1="17188" x2="39136" y2="17188"/>
                        <a14:backgroundMark x1="34813" y1="15918" x2="34813" y2="15918"/>
                        <a14:backgroundMark x1="32360" y1="16797" x2="32360" y2="16797"/>
                        <a14:backgroundMark x1="32360" y1="20605" x2="32360" y2="20605"/>
                        <a14:backgroundMark x1="31776" y1="23828" x2="31776" y2="23828"/>
                        <a14:backgroundMark x1="31893" y1="22852" x2="31893" y2="22852"/>
                        <a14:backgroundMark x1="31893" y1="21973" x2="31893" y2="21973"/>
                        <a14:backgroundMark x1="32593" y1="20215" x2="32593" y2="20215"/>
                        <a14:backgroundMark x1="32243" y1="17578" x2="32243" y2="17578"/>
                        <a14:backgroundMark x1="32243" y1="17578" x2="32243" y2="17578"/>
                        <a14:backgroundMark x1="32243" y1="17480" x2="32243" y2="17480"/>
                        <a14:backgroundMark x1="32243" y1="18457" x2="32243" y2="18457"/>
                        <a14:backgroundMark x1="32243" y1="19629" x2="32243" y2="19629"/>
                        <a14:backgroundMark x1="32243" y1="20215" x2="32243" y2="20215"/>
                        <a14:backgroundMark x1="32243" y1="19336" x2="32243" y2="19336"/>
                        <a14:backgroundMark x1="32710" y1="18555" x2="32710" y2="18555"/>
                        <a14:backgroundMark x1="35631" y1="17188" x2="35631" y2="17188"/>
                        <a14:backgroundMark x1="37033" y1="16797" x2="37033" y2="16797"/>
                        <a14:backgroundMark x1="37033" y1="16602" x2="37033" y2="16602"/>
                        <a14:backgroundMark x1="36332" y1="16211" x2="36332" y2="16211"/>
                        <a14:backgroundMark x1="37500" y1="16602" x2="38201" y2="17090"/>
                        <a14:backgroundMark x1="39136" y1="17578" x2="39136" y2="17578"/>
                        <a14:backgroundMark x1="39603" y1="18848" x2="39603" y2="18848"/>
                        <a14:backgroundMark x1="39019" y1="20313" x2="38318" y2="21484"/>
                        <a14:backgroundMark x1="37850" y1="22852" x2="37500" y2="23633"/>
                        <a14:backgroundMark x1="39953" y1="18652" x2="39953" y2="18652"/>
                        <a14:backgroundMark x1="38201" y1="21191" x2="37850" y2="21875"/>
                        <a14:backgroundMark x1="36799" y1="23047" x2="36215" y2="24219"/>
                        <a14:backgroundMark x1="36215" y1="24512" x2="35981" y2="24902"/>
                        <a14:backgroundMark x1="22547" y1="9473" x2="22547" y2="9473"/>
                        <a14:backgroundMark x1="21495" y1="10547" x2="21495" y2="10547"/>
                        <a14:backgroundMark x1="20561" y1="11035" x2="20561" y2="11035"/>
                        <a14:backgroundMark x1="18925" y1="11035" x2="18925" y2="11035"/>
                        <a14:backgroundMark x1="17056" y1="11035" x2="17056" y2="11035"/>
                        <a14:backgroundMark x1="16472" y1="11035" x2="16472" y2="11035"/>
                        <a14:backgroundMark x1="17874" y1="11035" x2="17874" y2="11035"/>
                        <a14:backgroundMark x1="19393" y1="11719" x2="19393" y2="11719"/>
                        <a14:backgroundMark x1="20327" y1="12891" x2="20911" y2="14063"/>
                        <a14:backgroundMark x1="21262" y1="16211" x2="21379" y2="17285"/>
                        <a14:backgroundMark x1="21379" y1="19531" x2="21262" y2="21191"/>
                        <a14:backgroundMark x1="20911" y1="22266" x2="20911" y2="22266"/>
                        <a14:backgroundMark x1="20911" y1="22363" x2="20911" y2="22363"/>
                        <a14:backgroundMark x1="20561" y1="22363" x2="20093" y2="22949"/>
                        <a14:backgroundMark x1="19042" y1="24609" x2="19042" y2="25195"/>
                        <a14:backgroundMark x1="19042" y1="26367" x2="18925" y2="27246"/>
                        <a14:backgroundMark x1="18692" y1="28223" x2="18692" y2="29395"/>
                        <a14:backgroundMark x1="18458" y1="30762" x2="18458" y2="32129"/>
                        <a14:backgroundMark x1="18458" y1="33496" x2="18575" y2="34375"/>
                        <a14:backgroundMark x1="19276" y1="36133" x2="19509" y2="37402"/>
                        <a14:backgroundMark x1="19509" y1="37891" x2="19509" y2="38477"/>
                        <a14:backgroundMark x1="19509" y1="39160" x2="19276" y2="40430"/>
                        <a14:backgroundMark x1="19042" y1="41504" x2="19042" y2="42578"/>
                        <a14:backgroundMark x1="19042" y1="43848" x2="19042" y2="44629"/>
                        <a14:backgroundMark x1="19042" y1="44824" x2="19042" y2="45215"/>
                        <a14:backgroundMark x1="19042" y1="46289" x2="19042" y2="47461"/>
                        <a14:backgroundMark x1="19042" y1="48828" x2="19042" y2="48828"/>
                        <a14:backgroundMark x1="19042" y1="49512" x2="19042" y2="49512"/>
                        <a14:backgroundMark x1="19042" y1="51953" x2="19042" y2="51953"/>
                        <a14:backgroundMark x1="18575" y1="53711" x2="18575" y2="53711"/>
                        <a14:backgroundMark x1="18107" y1="55566" x2="18107" y2="55957"/>
                        <a14:backgroundMark x1="17874" y1="57227" x2="17757" y2="58301"/>
                        <a14:backgroundMark x1="17407" y1="59668" x2="17407" y2="59668"/>
                        <a14:backgroundMark x1="17407" y1="60449" x2="17407" y2="60449"/>
                        <a14:backgroundMark x1="17407" y1="61328" x2="17407" y2="61328"/>
                        <a14:backgroundMark x1="17290" y1="61719" x2="17290" y2="61719"/>
                        <a14:backgroundMark x1="17757" y1="62012" x2="17757" y2="62012"/>
                        <a14:backgroundMark x1="26636" y1="49609" x2="26636" y2="49609"/>
                        <a14:backgroundMark x1="31542" y1="47559" x2="31542" y2="47559"/>
                        <a14:backgroundMark x1="37500" y1="43750" x2="37500" y2="43750"/>
                        <a14:backgroundMark x1="33762" y1="47168" x2="34229" y2="47266"/>
                        <a14:backgroundMark x1="36332" y1="47852" x2="37033" y2="48145"/>
                        <a14:backgroundMark x1="38201" y1="48633" x2="38668" y2="48926"/>
                        <a14:backgroundMark x1="39953" y1="49219" x2="40421" y2="49512"/>
                        <a14:backgroundMark x1="41121" y1="49805" x2="41706" y2="50195"/>
                        <a14:backgroundMark x1="42056" y1="50195" x2="42056" y2="50195"/>
                        <a14:backgroundMark x1="40421" y1="49316" x2="40421" y2="49316"/>
                        <a14:backgroundMark x1="34579" y1="48535" x2="34579" y2="48535"/>
                        <a14:backgroundMark x1="29089" y1="47656" x2="29089" y2="47656"/>
                        <a14:backgroundMark x1="27103" y1="42383" x2="27103" y2="42383"/>
                        <a14:backgroundMark x1="24533" y1="39746" x2="24533" y2="39746"/>
                        <a14:backgroundMark x1="23131" y1="37500" x2="23131" y2="37500"/>
                        <a14:backgroundMark x1="23481" y1="35059" x2="23481" y2="35059"/>
                        <a14:backgroundMark x1="26986" y1="33301" x2="26986" y2="33301"/>
                        <a14:backgroundMark x1="30724" y1="31445" x2="30724" y2="31445"/>
                        <a14:backgroundMark x1="31425" y1="30957" x2="31425" y2="30957"/>
                        <a14:backgroundMark x1="33762" y1="28711" x2="33762" y2="28711"/>
                        <a14:backgroundMark x1="33411" y1="25586" x2="33178" y2="25195"/>
                        <a14:backgroundMark x1="29089" y1="19238" x2="29089" y2="19238"/>
                        <a14:backgroundMark x1="28621" y1="15430" x2="28621" y2="15430"/>
                        <a14:backgroundMark x1="30374" y1="11914" x2="30374" y2="11914"/>
                        <a14:backgroundMark x1="35514" y1="10352" x2="35514" y2="10352"/>
                        <a14:backgroundMark x1="39603" y1="9375" x2="39603" y2="9375"/>
                        <a14:backgroundMark x1="43692" y1="19336" x2="43692" y2="19336"/>
                        <a14:backgroundMark x1="48131" y1="23047" x2="48131" y2="23047"/>
                        <a14:backgroundMark x1="49299" y1="24902" x2="49650" y2="25391"/>
                        <a14:backgroundMark x1="49650" y1="26758" x2="49650" y2="26758"/>
                        <a14:backgroundMark x1="48832" y1="25684" x2="48014" y2="24707"/>
                        <a14:backgroundMark x1="45678" y1="22656" x2="44393" y2="21875"/>
                        <a14:backgroundMark x1="41238" y1="20313" x2="41238" y2="20313"/>
                        <a14:backgroundMark x1="41121" y1="20215" x2="41121" y2="20215"/>
                        <a14:backgroundMark x1="41706" y1="20215" x2="41706" y2="20215"/>
                        <a14:backgroundMark x1="42407" y1="20215" x2="41939" y2="19141"/>
                        <a14:backgroundMark x1="41939" y1="18848" x2="41939" y2="18848"/>
                        <a14:backgroundMark x1="42290" y1="19141" x2="45327" y2="21875"/>
                        <a14:backgroundMark x1="47897" y1="25000" x2="48131" y2="26758"/>
                        <a14:backgroundMark x1="48131" y1="28223" x2="48131" y2="29297"/>
                        <a14:backgroundMark x1="48131" y1="31250" x2="48131" y2="33008"/>
                        <a14:backgroundMark x1="48131" y1="33789" x2="48014" y2="35645"/>
                        <a14:backgroundMark x1="47897" y1="36133" x2="47897" y2="36133"/>
                        <a14:backgroundMark x1="47664" y1="36523" x2="47664" y2="36523"/>
                        <a14:backgroundMark x1="47664" y1="37207" x2="47664" y2="38477"/>
                        <a14:backgroundMark x1="48014" y1="40723" x2="48014" y2="41602"/>
                        <a14:backgroundMark x1="47664" y1="42480" x2="47079" y2="43457"/>
                        <a14:backgroundMark x1="46729" y1="44531" x2="46495" y2="46582"/>
                        <a14:backgroundMark x1="46729" y1="47266" x2="46729" y2="47266"/>
                        <a14:backgroundMark x1="50350" y1="47559" x2="51519" y2="47656"/>
                        <a14:backgroundMark x1="54439" y1="47559" x2="54439" y2="47559"/>
                        <a14:backgroundMark x1="57243" y1="47852" x2="57243" y2="47852"/>
                        <a14:backgroundMark x1="58411" y1="48145" x2="58879" y2="48340"/>
                        <a14:backgroundMark x1="60631" y1="48633" x2="61215" y2="48828"/>
                        <a14:backgroundMark x1="63785" y1="49512" x2="63785" y2="49512"/>
                        <a14:backgroundMark x1="63902" y1="49512" x2="63902" y2="49512"/>
                        <a14:backgroundMark x1="65771" y1="49512" x2="65771" y2="49512"/>
                        <a14:backgroundMark x1="66238" y1="49805" x2="66939" y2="50293"/>
                        <a14:backgroundMark x1="68107" y1="50977" x2="68107" y2="50977"/>
                        <a14:backgroundMark x1="68341" y1="51563" x2="68341" y2="51563"/>
                        <a14:backgroundMark x1="69276" y1="54297" x2="69509" y2="56348"/>
                        <a14:backgroundMark x1="70210" y1="59277" x2="70210" y2="59668"/>
                        <a14:backgroundMark x1="70561" y1="62305" x2="70561" y2="62305"/>
                        <a14:backgroundMark x1="70678" y1="62500" x2="70678" y2="62500"/>
                        <a14:backgroundMark x1="70327" y1="63672" x2="70327" y2="63672"/>
                        <a14:backgroundMark x1="70561" y1="64648" x2="70561" y2="64648"/>
                        <a14:backgroundMark x1="70678" y1="64844" x2="70678" y2="64844"/>
                        <a14:backgroundMark x1="70911" y1="65039" x2="70911" y2="65039"/>
                        <a14:backgroundMark x1="70911" y1="65039" x2="70911" y2="65039"/>
                        <a14:backgroundMark x1="70911" y1="65039" x2="70911" y2="65039"/>
                        <a14:backgroundMark x1="70911" y1="65137" x2="70911" y2="65137"/>
                        <a14:backgroundMark x1="70911" y1="65332" x2="70911" y2="65332"/>
                        <a14:backgroundMark x1="70911" y1="65332" x2="70911" y2="65332"/>
                        <a14:backgroundMark x1="70911" y1="65332" x2="70911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0911" y1="66016" x2="70911" y2="66016"/>
                        <a14:backgroundMark x1="70678" y1="66113" x2="70678" y2="66113"/>
                        <a14:backgroundMark x1="70678" y1="66113" x2="70678" y2="66113"/>
                        <a14:backgroundMark x1="72313" y1="61426" x2="72313" y2="61426"/>
                        <a14:backgroundMark x1="73014" y1="60059" x2="73014" y2="59473"/>
                        <a14:backgroundMark x1="73949" y1="57031" x2="74182" y2="56250"/>
                        <a14:backgroundMark x1="74533" y1="54883" x2="74533" y2="54004"/>
                        <a14:backgroundMark x1="73832" y1="52344" x2="73832" y2="52344"/>
                        <a14:backgroundMark x1="73014" y1="50684" x2="72664" y2="50293"/>
                        <a14:backgroundMark x1="71495" y1="48535" x2="71028" y2="48242"/>
                        <a14:backgroundMark x1="69393" y1="46484" x2="69393" y2="46484"/>
                        <a14:backgroundMark x1="64252" y1="36426" x2="63668" y2="35449"/>
                        <a14:backgroundMark x1="60514" y1="29785" x2="60397" y2="29297"/>
                        <a14:backgroundMark x1="59229" y1="24609" x2="58995" y2="23926"/>
                        <a14:backgroundMark x1="58879" y1="18945" x2="58879" y2="18945"/>
                        <a14:backgroundMark x1="58645" y1="14160" x2="58645" y2="14160"/>
                        <a14:backgroundMark x1="62033" y1="11133" x2="62033" y2="11133"/>
                        <a14:backgroundMark x1="63668" y1="9375" x2="63668" y2="9375"/>
                        <a14:backgroundMark x1="65654" y1="8008" x2="65654" y2="8008"/>
                        <a14:backgroundMark x1="66589" y1="7715" x2="66589" y2="7715"/>
                        <a14:backgroundMark x1="87500" y1="18945" x2="87500" y2="18945"/>
                        <a14:backgroundMark x1="87266" y1="35352" x2="87266" y2="35352"/>
                        <a14:backgroundMark x1="89486" y1="40234" x2="89486" y2="40234"/>
                        <a14:backgroundMark x1="90654" y1="47656" x2="90771" y2="48145"/>
                        <a14:backgroundMark x1="90888" y1="58398" x2="90888" y2="58398"/>
                        <a14:backgroundMark x1="90070" y1="63086" x2="90070" y2="63086"/>
                        <a14:backgroundMark x1="89603" y1="67676" x2="89603" y2="67676"/>
                        <a14:backgroundMark x1="89252" y1="72070" x2="89252" y2="72070"/>
                        <a14:backgroundMark x1="89252" y1="74609" x2="89252" y2="74609"/>
                        <a14:backgroundMark x1="89136" y1="78320" x2="89252" y2="78809"/>
                        <a14:backgroundMark x1="89252" y1="79883" x2="89252" y2="79883"/>
                        <a14:backgroundMark x1="89136" y1="80176" x2="89136" y2="80176"/>
                        <a14:backgroundMark x1="89136" y1="81250" x2="89136" y2="81250"/>
                        <a14:backgroundMark x1="89136" y1="81250" x2="89136" y2="81250"/>
                        <a14:backgroundMark x1="86799" y1="28027" x2="86799" y2="28027"/>
                        <a14:backgroundMark x1="87617" y1="14453" x2="87617" y2="14453"/>
                        <a14:backgroundMark x1="87266" y1="11230" x2="87266" y2="11230"/>
                        <a14:backgroundMark x1="77103" y1="6836" x2="77103" y2="6836"/>
                        <a14:backgroundMark x1="74299" y1="7031" x2="74299" y2="7031"/>
                        <a14:backgroundMark x1="70327" y1="6348" x2="70327" y2="6348"/>
                        <a14:backgroundMark x1="71495" y1="6836" x2="71495" y2="6836"/>
                        <a14:backgroundMark x1="77336" y1="7324" x2="77336" y2="7324"/>
                        <a14:backgroundMark x1="82827" y1="6738" x2="82827" y2="6738"/>
                        <a14:backgroundMark x1="85514" y1="6738" x2="85514" y2="6738"/>
                        <a14:backgroundMark x1="80374" y1="6445" x2="80374" y2="6445"/>
                        <a14:backgroundMark x1="86449" y1="6738" x2="86449" y2="6738"/>
                        <a14:backgroundMark x1="90654" y1="7422" x2="90654" y2="7422"/>
                        <a14:backgroundMark x1="92290" y1="12402" x2="92290" y2="12402"/>
                        <a14:backgroundMark x1="91589" y1="16309" x2="91589" y2="16309"/>
                        <a14:backgroundMark x1="62150" y1="24316" x2="62150" y2="24316"/>
                        <a14:backgroundMark x1="55374" y1="20117" x2="55374" y2="20117"/>
                        <a14:backgroundMark x1="86332" y1="26758" x2="86332" y2="26758"/>
                        <a14:backgroundMark x1="87967" y1="34961" x2="87967" y2="34961"/>
                        <a14:backgroundMark x1="89603" y1="29785" x2="89603" y2="29785"/>
                        <a14:backgroundMark x1="88668" y1="25195" x2="88668" y2="25195"/>
                        <a14:backgroundMark x1="89136" y1="22559" x2="89136" y2="22559"/>
                        <a14:backgroundMark x1="89953" y1="20117" x2="89953" y2="20117"/>
                        <a14:backgroundMark x1="90070" y1="17090" x2="90070" y2="17090"/>
                        <a14:backgroundMark x1="89953" y1="14844" x2="89953" y2="14844"/>
                        <a14:backgroundMark x1="88668" y1="34180" x2="88435" y2="35449"/>
                        <a14:backgroundMark x1="87850" y1="44238" x2="87850" y2="50195"/>
                        <a14:backgroundMark x1="88902" y1="54199" x2="89252" y2="57031"/>
                        <a14:backgroundMark x1="90070" y1="60254" x2="90421" y2="63379"/>
                        <a14:backgroundMark x1="90421" y1="66504" x2="90654" y2="69922"/>
                        <a14:backgroundMark x1="90654" y1="72754" x2="90654" y2="75098"/>
                        <a14:backgroundMark x1="90654" y1="76660" x2="90421" y2="77832"/>
                        <a14:backgroundMark x1="90304" y1="78516" x2="90304" y2="78516"/>
                        <a14:backgroundMark x1="89720" y1="80371" x2="89720" y2="80371"/>
                        <a14:backgroundMark x1="89720" y1="80664" x2="89720" y2="80664"/>
                        <a14:backgroundMark x1="89720" y1="80664" x2="89720" y2="80664"/>
                        <a14:backgroundMark x1="89486" y1="81055" x2="89486" y2="81055"/>
                        <a14:backgroundMark x1="89486" y1="81055" x2="89486" y2="81055"/>
                        <a14:backgroundMark x1="89252" y1="82227" x2="89252" y2="82227"/>
                        <a14:backgroundMark x1="89252" y1="82617" x2="89252" y2="82617"/>
                        <a14:backgroundMark x1="70561" y1="80859" x2="70561" y2="80859"/>
                        <a14:backgroundMark x1="70561" y1="80859" x2="70561" y2="80859"/>
                        <a14:backgroundMark x1="70561" y1="80566" x2="70561" y2="80566"/>
                        <a14:backgroundMark x1="70911" y1="75293" x2="70911" y2="75293"/>
                        <a14:backgroundMark x1="71379" y1="74121" x2="71379" y2="74121"/>
                        <a14:backgroundMark x1="72196" y1="73145" x2="72196" y2="73145"/>
                        <a14:backgroundMark x1="72897" y1="71875" x2="72897" y2="71875"/>
                        <a14:backgroundMark x1="73364" y1="71777" x2="73364" y2="71777"/>
                        <a14:backgroundMark x1="73481" y1="74805" x2="73715" y2="75488"/>
                        <a14:backgroundMark x1="73715" y1="76660" x2="73715" y2="77637"/>
                        <a14:backgroundMark x1="73715" y1="78809" x2="73715" y2="79297"/>
                        <a14:backgroundMark x1="73715" y1="79688" x2="73715" y2="80176"/>
                        <a14:backgroundMark x1="73715" y1="81934" x2="73715" y2="81934"/>
                        <a14:backgroundMark x1="68692" y1="78516" x2="68692" y2="78516"/>
                        <a14:backgroundMark x1="68107" y1="75586" x2="68107" y2="75586"/>
                        <a14:backgroundMark x1="68575" y1="72461" x2="68575" y2="72461"/>
                        <a14:backgroundMark x1="15304" y1="15430" x2="15304" y2="15430"/>
                        <a14:backgroundMark x1="15304" y1="17773" x2="15304" y2="17773"/>
                        <a14:backgroundMark x1="15421" y1="61719" x2="15421" y2="61719"/>
                        <a14:backgroundMark x1="64603" y1="85547" x2="64603" y2="85547"/>
                        <a14:backgroundMark x1="64252" y1="85254" x2="64252" y2="85254"/>
                        <a14:backgroundMark x1="61682" y1="85742" x2="61682" y2="85742"/>
                        <a14:backgroundMark x1="61215" y1="85645" x2="61215" y2="85645"/>
                        <a14:backgroundMark x1="60631" y1="85352" x2="60631" y2="85352"/>
                        <a14:backgroundMark x1="59813" y1="84961" x2="59813" y2="84961"/>
                        <a14:backgroundMark x1="59346" y1="85254" x2="59346" y2="85254"/>
                        <a14:backgroundMark x1="58645" y1="85547" x2="58645" y2="85547"/>
                        <a14:backgroundMark x1="70911" y1="85352" x2="70911" y2="85352"/>
                        <a14:backgroundMark x1="73715" y1="85059" x2="73715" y2="85059"/>
                        <a14:backgroundMark x1="76168" y1="85254" x2="76168" y2="85254"/>
                        <a14:backgroundMark x1="77453" y1="85352" x2="77453" y2="85352"/>
                        <a14:backgroundMark x1="85514" y1="85645" x2="85514" y2="85645"/>
                        <a14:backgroundMark x1="87150" y1="85352" x2="87150" y2="85352"/>
                        <a14:backgroundMark x1="87967" y1="85059" x2="87967" y2="85059"/>
                        <a14:backgroundMark x1="83411" y1="85254" x2="83411" y2="85254"/>
                        <a14:backgroundMark x1="77804" y1="85059" x2="77804" y2="85059"/>
                        <a14:backgroundMark x1="58645" y1="85254" x2="58645" y2="85254"/>
                        <a14:backgroundMark x1="58294" y1="85059" x2="58294" y2="85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122549"/>
            <a:ext cx="573285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random/>
      </p:transition>
    </mc:Choice>
    <mc:Fallback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1452"/>
            <a:ext cx="1016000" cy="12465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3" b="95313" l="0" r="96145">
                        <a14:foregroundMark x1="23481" y1="14063" x2="23481" y2="14063"/>
                        <a14:foregroundMark x1="25935" y1="26270" x2="25935" y2="26270"/>
                        <a14:foregroundMark x1="49766" y1="14551" x2="49766" y2="14551"/>
                        <a14:foregroundMark x1="50467" y1="12891" x2="50467" y2="12891"/>
                        <a14:foregroundMark x1="50467" y1="12500" x2="50467" y2="12500"/>
                        <a14:foregroundMark x1="50935" y1="12500" x2="50935" y2="12500"/>
                        <a14:foregroundMark x1="51519" y1="12891" x2="51519" y2="12891"/>
                        <a14:foregroundMark x1="48364" y1="12402" x2="48364" y2="12402"/>
                        <a14:foregroundMark x1="47547" y1="13574" x2="47547" y2="13574"/>
                        <a14:foregroundMark x1="47547" y1="14551" x2="47547" y2="14551"/>
                        <a14:foregroundMark x1="25000" y1="46094" x2="25000" y2="46094"/>
                        <a14:foregroundMark x1="56425" y1="39746" x2="56425" y2="39746"/>
                        <a14:foregroundMark x1="85047" y1="55371" x2="85047" y2="55371"/>
                        <a14:foregroundMark x1="72196" y1="58301" x2="72196" y2="58301"/>
                        <a14:foregroundMark x1="52453" y1="45117" x2="52453" y2="45117"/>
                        <a14:foregroundMark x1="59696" y1="44629" x2="59696" y2="44629"/>
                        <a14:foregroundMark x1="42056" y1="29395" x2="42056" y2="29395"/>
                        <a14:foregroundMark x1="53388" y1="19824" x2="53388" y2="19824"/>
                        <a14:foregroundMark x1="21028" y1="9375" x2="21028" y2="9375"/>
                        <a14:foregroundMark x1="21846" y1="31348" x2="21846" y2="31348"/>
                        <a14:foregroundMark x1="30374" y1="42383" x2="30374" y2="42383"/>
                        <a14:foregroundMark x1="88785" y1="21582" x2="88785" y2="21582"/>
                        <a14:foregroundMark x1="60981" y1="9082" x2="60981" y2="9082"/>
                        <a14:foregroundMark x1="73715" y1="18945" x2="73715" y2="18945"/>
                        <a14:foregroundMark x1="75000" y1="67383" x2="75000" y2="67383"/>
                        <a14:backgroundMark x1="33061" y1="16211" x2="33061" y2="16211"/>
                        <a14:backgroundMark x1="31542" y1="24219" x2="31542" y2="24219"/>
                        <a14:backgroundMark x1="36449" y1="22949" x2="36449" y2="22949"/>
                        <a14:backgroundMark x1="39136" y1="17188" x2="39136" y2="17188"/>
                        <a14:backgroundMark x1="34813" y1="15918" x2="34813" y2="15918"/>
                        <a14:backgroundMark x1="32360" y1="16797" x2="32360" y2="16797"/>
                        <a14:backgroundMark x1="32360" y1="20605" x2="32360" y2="20605"/>
                        <a14:backgroundMark x1="31776" y1="23828" x2="31776" y2="23828"/>
                        <a14:backgroundMark x1="31893" y1="22852" x2="31893" y2="22852"/>
                        <a14:backgroundMark x1="31893" y1="21973" x2="31893" y2="21973"/>
                        <a14:backgroundMark x1="32593" y1="20215" x2="32593" y2="20215"/>
                        <a14:backgroundMark x1="32243" y1="17578" x2="32243" y2="17578"/>
                        <a14:backgroundMark x1="32243" y1="17578" x2="32243" y2="17578"/>
                        <a14:backgroundMark x1="32243" y1="17480" x2="32243" y2="17480"/>
                        <a14:backgroundMark x1="32243" y1="18457" x2="32243" y2="18457"/>
                        <a14:backgroundMark x1="32243" y1="19629" x2="32243" y2="19629"/>
                        <a14:backgroundMark x1="32243" y1="20215" x2="32243" y2="20215"/>
                        <a14:backgroundMark x1="32243" y1="19336" x2="32243" y2="19336"/>
                        <a14:backgroundMark x1="32710" y1="18555" x2="32710" y2="18555"/>
                        <a14:backgroundMark x1="35631" y1="17188" x2="35631" y2="17188"/>
                        <a14:backgroundMark x1="37033" y1="16797" x2="37033" y2="16797"/>
                        <a14:backgroundMark x1="37033" y1="16602" x2="37033" y2="16602"/>
                        <a14:backgroundMark x1="36332" y1="16211" x2="36332" y2="16211"/>
                        <a14:backgroundMark x1="37500" y1="16602" x2="38201" y2="17090"/>
                        <a14:backgroundMark x1="39136" y1="17578" x2="39136" y2="17578"/>
                        <a14:backgroundMark x1="39603" y1="18848" x2="39603" y2="18848"/>
                        <a14:backgroundMark x1="39019" y1="20313" x2="38318" y2="21484"/>
                        <a14:backgroundMark x1="37850" y1="22852" x2="37500" y2="23633"/>
                        <a14:backgroundMark x1="39953" y1="18652" x2="39953" y2="18652"/>
                        <a14:backgroundMark x1="38201" y1="21191" x2="37850" y2="21875"/>
                        <a14:backgroundMark x1="36799" y1="23047" x2="36215" y2="24219"/>
                        <a14:backgroundMark x1="36215" y1="24512" x2="35981" y2="24902"/>
                        <a14:backgroundMark x1="22547" y1="9473" x2="22547" y2="9473"/>
                        <a14:backgroundMark x1="21495" y1="10547" x2="21495" y2="10547"/>
                        <a14:backgroundMark x1="20561" y1="11035" x2="20561" y2="11035"/>
                        <a14:backgroundMark x1="18925" y1="11035" x2="18925" y2="11035"/>
                        <a14:backgroundMark x1="17056" y1="11035" x2="17056" y2="11035"/>
                        <a14:backgroundMark x1="16472" y1="11035" x2="16472" y2="11035"/>
                        <a14:backgroundMark x1="17874" y1="11035" x2="17874" y2="11035"/>
                        <a14:backgroundMark x1="19393" y1="11719" x2="19393" y2="11719"/>
                        <a14:backgroundMark x1="20327" y1="12891" x2="20911" y2="14063"/>
                        <a14:backgroundMark x1="21262" y1="16211" x2="21379" y2="17285"/>
                        <a14:backgroundMark x1="21379" y1="19531" x2="21262" y2="21191"/>
                        <a14:backgroundMark x1="20911" y1="22266" x2="20911" y2="22266"/>
                        <a14:backgroundMark x1="20911" y1="22363" x2="20911" y2="22363"/>
                        <a14:backgroundMark x1="20561" y1="22363" x2="20093" y2="22949"/>
                        <a14:backgroundMark x1="19042" y1="24609" x2="19042" y2="25195"/>
                        <a14:backgroundMark x1="19042" y1="26367" x2="18925" y2="27246"/>
                        <a14:backgroundMark x1="18692" y1="28223" x2="18692" y2="29395"/>
                        <a14:backgroundMark x1="18458" y1="30762" x2="18458" y2="32129"/>
                        <a14:backgroundMark x1="18458" y1="33496" x2="18575" y2="34375"/>
                        <a14:backgroundMark x1="19276" y1="36133" x2="19509" y2="37402"/>
                        <a14:backgroundMark x1="19509" y1="37891" x2="19509" y2="38477"/>
                        <a14:backgroundMark x1="19509" y1="39160" x2="19276" y2="40430"/>
                        <a14:backgroundMark x1="19042" y1="41504" x2="19042" y2="42578"/>
                        <a14:backgroundMark x1="19042" y1="43848" x2="19042" y2="44629"/>
                        <a14:backgroundMark x1="19042" y1="44824" x2="19042" y2="45215"/>
                        <a14:backgroundMark x1="19042" y1="46289" x2="19042" y2="47461"/>
                        <a14:backgroundMark x1="19042" y1="48828" x2="19042" y2="48828"/>
                        <a14:backgroundMark x1="19042" y1="49512" x2="19042" y2="49512"/>
                        <a14:backgroundMark x1="19042" y1="51953" x2="19042" y2="51953"/>
                        <a14:backgroundMark x1="18575" y1="53711" x2="18575" y2="53711"/>
                        <a14:backgroundMark x1="18107" y1="55566" x2="18107" y2="55957"/>
                        <a14:backgroundMark x1="17874" y1="57227" x2="17757" y2="58301"/>
                        <a14:backgroundMark x1="17407" y1="59668" x2="17407" y2="59668"/>
                        <a14:backgroundMark x1="17407" y1="60449" x2="17407" y2="60449"/>
                        <a14:backgroundMark x1="17407" y1="61328" x2="17407" y2="61328"/>
                        <a14:backgroundMark x1="17290" y1="61719" x2="17290" y2="61719"/>
                        <a14:backgroundMark x1="17757" y1="62012" x2="17757" y2="62012"/>
                        <a14:backgroundMark x1="26636" y1="49609" x2="26636" y2="49609"/>
                        <a14:backgroundMark x1="31542" y1="47559" x2="31542" y2="47559"/>
                        <a14:backgroundMark x1="37500" y1="43750" x2="37500" y2="43750"/>
                        <a14:backgroundMark x1="33762" y1="47168" x2="34229" y2="47266"/>
                        <a14:backgroundMark x1="36332" y1="47852" x2="37033" y2="48145"/>
                        <a14:backgroundMark x1="38201" y1="48633" x2="38668" y2="48926"/>
                        <a14:backgroundMark x1="39953" y1="49219" x2="40421" y2="49512"/>
                        <a14:backgroundMark x1="41121" y1="49805" x2="41706" y2="50195"/>
                        <a14:backgroundMark x1="42056" y1="50195" x2="42056" y2="50195"/>
                        <a14:backgroundMark x1="40421" y1="49316" x2="40421" y2="49316"/>
                        <a14:backgroundMark x1="34579" y1="48535" x2="34579" y2="48535"/>
                        <a14:backgroundMark x1="29089" y1="47656" x2="29089" y2="47656"/>
                        <a14:backgroundMark x1="27103" y1="42383" x2="27103" y2="42383"/>
                        <a14:backgroundMark x1="24533" y1="39746" x2="24533" y2="39746"/>
                        <a14:backgroundMark x1="23131" y1="37500" x2="23131" y2="37500"/>
                        <a14:backgroundMark x1="23481" y1="35059" x2="23481" y2="35059"/>
                        <a14:backgroundMark x1="26986" y1="33301" x2="26986" y2="33301"/>
                        <a14:backgroundMark x1="30724" y1="31445" x2="30724" y2="31445"/>
                        <a14:backgroundMark x1="31425" y1="30957" x2="31425" y2="30957"/>
                        <a14:backgroundMark x1="33762" y1="28711" x2="33762" y2="28711"/>
                        <a14:backgroundMark x1="33411" y1="25586" x2="33178" y2="25195"/>
                        <a14:backgroundMark x1="29089" y1="19238" x2="29089" y2="19238"/>
                        <a14:backgroundMark x1="28621" y1="15430" x2="28621" y2="15430"/>
                        <a14:backgroundMark x1="30374" y1="11914" x2="30374" y2="11914"/>
                        <a14:backgroundMark x1="35514" y1="10352" x2="35514" y2="10352"/>
                        <a14:backgroundMark x1="39603" y1="9375" x2="39603" y2="9375"/>
                        <a14:backgroundMark x1="43692" y1="19336" x2="43692" y2="19336"/>
                        <a14:backgroundMark x1="48131" y1="23047" x2="48131" y2="23047"/>
                        <a14:backgroundMark x1="49299" y1="24902" x2="49650" y2="25391"/>
                        <a14:backgroundMark x1="49650" y1="26758" x2="49650" y2="26758"/>
                        <a14:backgroundMark x1="48832" y1="25684" x2="48014" y2="24707"/>
                        <a14:backgroundMark x1="45678" y1="22656" x2="44393" y2="21875"/>
                        <a14:backgroundMark x1="41238" y1="20313" x2="41238" y2="20313"/>
                        <a14:backgroundMark x1="41121" y1="20215" x2="41121" y2="20215"/>
                        <a14:backgroundMark x1="41706" y1="20215" x2="41706" y2="20215"/>
                        <a14:backgroundMark x1="42407" y1="20215" x2="41939" y2="19141"/>
                        <a14:backgroundMark x1="41939" y1="18848" x2="41939" y2="18848"/>
                        <a14:backgroundMark x1="42290" y1="19141" x2="45327" y2="21875"/>
                        <a14:backgroundMark x1="47897" y1="25000" x2="48131" y2="26758"/>
                        <a14:backgroundMark x1="48131" y1="28223" x2="48131" y2="29297"/>
                        <a14:backgroundMark x1="48131" y1="31250" x2="48131" y2="33008"/>
                        <a14:backgroundMark x1="48131" y1="33789" x2="48014" y2="35645"/>
                        <a14:backgroundMark x1="47897" y1="36133" x2="47897" y2="36133"/>
                        <a14:backgroundMark x1="47664" y1="36523" x2="47664" y2="36523"/>
                        <a14:backgroundMark x1="47664" y1="37207" x2="47664" y2="38477"/>
                        <a14:backgroundMark x1="48014" y1="40723" x2="48014" y2="41602"/>
                        <a14:backgroundMark x1="47664" y1="42480" x2="47079" y2="43457"/>
                        <a14:backgroundMark x1="46729" y1="44531" x2="46495" y2="46582"/>
                        <a14:backgroundMark x1="46729" y1="47266" x2="46729" y2="47266"/>
                        <a14:backgroundMark x1="50350" y1="47559" x2="51519" y2="47656"/>
                        <a14:backgroundMark x1="54439" y1="47559" x2="54439" y2="47559"/>
                        <a14:backgroundMark x1="57243" y1="47852" x2="57243" y2="47852"/>
                        <a14:backgroundMark x1="58411" y1="48145" x2="58879" y2="48340"/>
                        <a14:backgroundMark x1="60631" y1="48633" x2="61215" y2="48828"/>
                        <a14:backgroundMark x1="63785" y1="49512" x2="63785" y2="49512"/>
                        <a14:backgroundMark x1="63902" y1="49512" x2="63902" y2="49512"/>
                        <a14:backgroundMark x1="65771" y1="49512" x2="65771" y2="49512"/>
                        <a14:backgroundMark x1="66238" y1="49805" x2="66939" y2="50293"/>
                        <a14:backgroundMark x1="68107" y1="50977" x2="68107" y2="50977"/>
                        <a14:backgroundMark x1="68341" y1="51563" x2="68341" y2="51563"/>
                        <a14:backgroundMark x1="69276" y1="54297" x2="69509" y2="56348"/>
                        <a14:backgroundMark x1="70210" y1="59277" x2="70210" y2="59668"/>
                        <a14:backgroundMark x1="70561" y1="62305" x2="70561" y2="62305"/>
                        <a14:backgroundMark x1="70678" y1="62500" x2="70678" y2="62500"/>
                        <a14:backgroundMark x1="70327" y1="63672" x2="70327" y2="63672"/>
                        <a14:backgroundMark x1="70561" y1="64648" x2="70561" y2="64648"/>
                        <a14:backgroundMark x1="70678" y1="64844" x2="70678" y2="64844"/>
                        <a14:backgroundMark x1="70911" y1="65039" x2="70911" y2="65039"/>
                        <a14:backgroundMark x1="70911" y1="65039" x2="70911" y2="65039"/>
                        <a14:backgroundMark x1="70911" y1="65039" x2="70911" y2="65039"/>
                        <a14:backgroundMark x1="70911" y1="65137" x2="70911" y2="65137"/>
                        <a14:backgroundMark x1="70911" y1="65332" x2="70911" y2="65332"/>
                        <a14:backgroundMark x1="70911" y1="65332" x2="70911" y2="65332"/>
                        <a14:backgroundMark x1="70911" y1="65332" x2="70911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0911" y1="66016" x2="70911" y2="66016"/>
                        <a14:backgroundMark x1="70678" y1="66113" x2="70678" y2="66113"/>
                        <a14:backgroundMark x1="70678" y1="66113" x2="70678" y2="66113"/>
                        <a14:backgroundMark x1="72313" y1="61426" x2="72313" y2="61426"/>
                        <a14:backgroundMark x1="73014" y1="60059" x2="73014" y2="59473"/>
                        <a14:backgroundMark x1="73949" y1="57031" x2="74182" y2="56250"/>
                        <a14:backgroundMark x1="74533" y1="54883" x2="74533" y2="54004"/>
                        <a14:backgroundMark x1="73832" y1="52344" x2="73832" y2="52344"/>
                        <a14:backgroundMark x1="73014" y1="50684" x2="72664" y2="50293"/>
                        <a14:backgroundMark x1="71495" y1="48535" x2="71028" y2="48242"/>
                        <a14:backgroundMark x1="69393" y1="46484" x2="69393" y2="46484"/>
                        <a14:backgroundMark x1="64252" y1="36426" x2="63668" y2="35449"/>
                        <a14:backgroundMark x1="60514" y1="29785" x2="60397" y2="29297"/>
                        <a14:backgroundMark x1="59229" y1="24609" x2="58995" y2="23926"/>
                        <a14:backgroundMark x1="58879" y1="18945" x2="58879" y2="18945"/>
                        <a14:backgroundMark x1="58645" y1="14160" x2="58645" y2="14160"/>
                        <a14:backgroundMark x1="62033" y1="11133" x2="62033" y2="11133"/>
                        <a14:backgroundMark x1="63668" y1="9375" x2="63668" y2="9375"/>
                        <a14:backgroundMark x1="65654" y1="8008" x2="65654" y2="8008"/>
                        <a14:backgroundMark x1="66589" y1="7715" x2="66589" y2="7715"/>
                        <a14:backgroundMark x1="87500" y1="18945" x2="87500" y2="18945"/>
                        <a14:backgroundMark x1="87266" y1="35352" x2="87266" y2="35352"/>
                        <a14:backgroundMark x1="89486" y1="40234" x2="89486" y2="40234"/>
                        <a14:backgroundMark x1="90654" y1="47656" x2="90771" y2="48145"/>
                        <a14:backgroundMark x1="90888" y1="58398" x2="90888" y2="58398"/>
                        <a14:backgroundMark x1="90070" y1="63086" x2="90070" y2="63086"/>
                        <a14:backgroundMark x1="89603" y1="67676" x2="89603" y2="67676"/>
                        <a14:backgroundMark x1="89252" y1="72070" x2="89252" y2="72070"/>
                        <a14:backgroundMark x1="89252" y1="74609" x2="89252" y2="74609"/>
                        <a14:backgroundMark x1="89136" y1="78320" x2="89252" y2="78809"/>
                        <a14:backgroundMark x1="89252" y1="79883" x2="89252" y2="79883"/>
                        <a14:backgroundMark x1="89136" y1="80176" x2="89136" y2="80176"/>
                        <a14:backgroundMark x1="89136" y1="81250" x2="89136" y2="81250"/>
                        <a14:backgroundMark x1="89136" y1="81250" x2="89136" y2="81250"/>
                        <a14:backgroundMark x1="86799" y1="28027" x2="86799" y2="28027"/>
                        <a14:backgroundMark x1="87617" y1="14453" x2="87617" y2="14453"/>
                        <a14:backgroundMark x1="87266" y1="11230" x2="87266" y2="11230"/>
                        <a14:backgroundMark x1="77103" y1="6836" x2="77103" y2="6836"/>
                        <a14:backgroundMark x1="74299" y1="7031" x2="74299" y2="7031"/>
                        <a14:backgroundMark x1="70327" y1="6348" x2="70327" y2="6348"/>
                        <a14:backgroundMark x1="71495" y1="6836" x2="71495" y2="6836"/>
                        <a14:backgroundMark x1="77336" y1="7324" x2="77336" y2="7324"/>
                        <a14:backgroundMark x1="82827" y1="6738" x2="82827" y2="6738"/>
                        <a14:backgroundMark x1="85514" y1="6738" x2="85514" y2="6738"/>
                        <a14:backgroundMark x1="80374" y1="6445" x2="80374" y2="6445"/>
                        <a14:backgroundMark x1="86449" y1="6738" x2="86449" y2="6738"/>
                        <a14:backgroundMark x1="90654" y1="7422" x2="90654" y2="7422"/>
                        <a14:backgroundMark x1="92290" y1="12402" x2="92290" y2="12402"/>
                        <a14:backgroundMark x1="91589" y1="16309" x2="91589" y2="16309"/>
                        <a14:backgroundMark x1="62150" y1="24316" x2="62150" y2="24316"/>
                        <a14:backgroundMark x1="55374" y1="20117" x2="55374" y2="20117"/>
                        <a14:backgroundMark x1="86332" y1="26758" x2="86332" y2="26758"/>
                        <a14:backgroundMark x1="87967" y1="34961" x2="87967" y2="34961"/>
                        <a14:backgroundMark x1="89603" y1="29785" x2="89603" y2="29785"/>
                        <a14:backgroundMark x1="88668" y1="25195" x2="88668" y2="25195"/>
                        <a14:backgroundMark x1="89136" y1="22559" x2="89136" y2="22559"/>
                        <a14:backgroundMark x1="89953" y1="20117" x2="89953" y2="20117"/>
                        <a14:backgroundMark x1="90070" y1="17090" x2="90070" y2="17090"/>
                        <a14:backgroundMark x1="89953" y1="14844" x2="89953" y2="14844"/>
                        <a14:backgroundMark x1="88668" y1="34180" x2="88435" y2="35449"/>
                        <a14:backgroundMark x1="87850" y1="44238" x2="87850" y2="50195"/>
                        <a14:backgroundMark x1="88902" y1="54199" x2="89252" y2="57031"/>
                        <a14:backgroundMark x1="90070" y1="60254" x2="90421" y2="63379"/>
                        <a14:backgroundMark x1="90421" y1="66504" x2="90654" y2="69922"/>
                        <a14:backgroundMark x1="90654" y1="72754" x2="90654" y2="75098"/>
                        <a14:backgroundMark x1="90654" y1="76660" x2="90421" y2="77832"/>
                        <a14:backgroundMark x1="90304" y1="78516" x2="90304" y2="78516"/>
                        <a14:backgroundMark x1="89720" y1="80371" x2="89720" y2="80371"/>
                        <a14:backgroundMark x1="89720" y1="80664" x2="89720" y2="80664"/>
                        <a14:backgroundMark x1="89720" y1="80664" x2="89720" y2="80664"/>
                        <a14:backgroundMark x1="89486" y1="81055" x2="89486" y2="81055"/>
                        <a14:backgroundMark x1="89486" y1="81055" x2="89486" y2="81055"/>
                        <a14:backgroundMark x1="89252" y1="82227" x2="89252" y2="82227"/>
                        <a14:backgroundMark x1="89252" y1="82617" x2="89252" y2="82617"/>
                        <a14:backgroundMark x1="70561" y1="80859" x2="70561" y2="80859"/>
                        <a14:backgroundMark x1="70561" y1="80859" x2="70561" y2="80859"/>
                        <a14:backgroundMark x1="70561" y1="80566" x2="70561" y2="80566"/>
                        <a14:backgroundMark x1="70911" y1="75293" x2="70911" y2="75293"/>
                        <a14:backgroundMark x1="71379" y1="74121" x2="71379" y2="74121"/>
                        <a14:backgroundMark x1="72196" y1="73145" x2="72196" y2="73145"/>
                        <a14:backgroundMark x1="72897" y1="71875" x2="72897" y2="71875"/>
                        <a14:backgroundMark x1="73364" y1="71777" x2="73364" y2="71777"/>
                        <a14:backgroundMark x1="73481" y1="74805" x2="73715" y2="75488"/>
                        <a14:backgroundMark x1="73715" y1="76660" x2="73715" y2="77637"/>
                        <a14:backgroundMark x1="73715" y1="78809" x2="73715" y2="79297"/>
                        <a14:backgroundMark x1="73715" y1="79688" x2="73715" y2="80176"/>
                        <a14:backgroundMark x1="73715" y1="81934" x2="73715" y2="81934"/>
                        <a14:backgroundMark x1="68692" y1="78516" x2="68692" y2="78516"/>
                        <a14:backgroundMark x1="68107" y1="75586" x2="68107" y2="75586"/>
                        <a14:backgroundMark x1="68575" y1="72461" x2="68575" y2="72461"/>
                        <a14:backgroundMark x1="15304" y1="15430" x2="15304" y2="15430"/>
                        <a14:backgroundMark x1="15304" y1="17773" x2="15304" y2="17773"/>
                        <a14:backgroundMark x1="15421" y1="61719" x2="15421" y2="61719"/>
                        <a14:backgroundMark x1="64603" y1="85547" x2="64603" y2="85547"/>
                        <a14:backgroundMark x1="64252" y1="85254" x2="64252" y2="85254"/>
                        <a14:backgroundMark x1="61682" y1="85742" x2="61682" y2="85742"/>
                        <a14:backgroundMark x1="61215" y1="85645" x2="61215" y2="85645"/>
                        <a14:backgroundMark x1="60631" y1="85352" x2="60631" y2="85352"/>
                        <a14:backgroundMark x1="59813" y1="84961" x2="59813" y2="84961"/>
                        <a14:backgroundMark x1="59346" y1="85254" x2="59346" y2="85254"/>
                        <a14:backgroundMark x1="58645" y1="85547" x2="58645" y2="85547"/>
                        <a14:backgroundMark x1="70911" y1="85352" x2="70911" y2="85352"/>
                        <a14:backgroundMark x1="73715" y1="85059" x2="73715" y2="85059"/>
                        <a14:backgroundMark x1="76168" y1="85254" x2="76168" y2="85254"/>
                        <a14:backgroundMark x1="77453" y1="85352" x2="77453" y2="85352"/>
                        <a14:backgroundMark x1="85514" y1="85645" x2="85514" y2="85645"/>
                        <a14:backgroundMark x1="87150" y1="85352" x2="87150" y2="85352"/>
                        <a14:backgroundMark x1="87967" y1="85059" x2="87967" y2="85059"/>
                        <a14:backgroundMark x1="83411" y1="85254" x2="83411" y2="85254"/>
                        <a14:backgroundMark x1="77804" y1="85059" x2="77804" y2="85059"/>
                        <a14:backgroundMark x1="58645" y1="85254" x2="58645" y2="85254"/>
                        <a14:backgroundMark x1="58294" y1="85059" x2="58294" y2="85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41" y="5256317"/>
            <a:ext cx="1427559" cy="1707734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12800" y="261924"/>
            <a:ext cx="2441087" cy="461665"/>
            <a:chOff x="6575500" y="3106724"/>
            <a:chExt cx="2441087" cy="461665"/>
          </a:xfrm>
        </p:grpSpPr>
        <p:sp>
          <p:nvSpPr>
            <p:cNvPr id="5" name="文本框 4"/>
            <p:cNvSpPr txBox="1"/>
            <p:nvPr/>
          </p:nvSpPr>
          <p:spPr>
            <a:xfrm>
              <a:off x="6985262" y="3106724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</a:rPr>
                <a:t>爱牙日的由来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26" t="58311" r="21928" b="18459"/>
            <a:stretch>
              <a:fillRect/>
            </a:stretch>
          </p:blipFill>
          <p:spPr>
            <a:xfrm>
              <a:off x="6575500" y="3106724"/>
              <a:ext cx="409762" cy="461665"/>
            </a:xfrm>
            <a:prstGeom prst="rect">
              <a:avLst/>
            </a:prstGeom>
          </p:spPr>
        </p:pic>
      </p:grp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99565" y="1150620"/>
            <a:ext cx="8895080" cy="3969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+mn-ea"/>
              </a:rPr>
              <a:t>       1989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年，由卫生部、教委等部委联合签署，确定每年的</a:t>
            </a:r>
            <a:r>
              <a:rPr lang="en-US" altLang="zh-CN" sz="2400" dirty="0">
                <a:solidFill>
                  <a:srgbClr val="FFFF00"/>
                </a:solidFill>
                <a:latin typeface="+mn-ea"/>
              </a:rPr>
              <a:t>9</a:t>
            </a:r>
            <a:r>
              <a:rPr lang="zh-CN" altLang="en-US" sz="2400" dirty="0">
                <a:solidFill>
                  <a:srgbClr val="FFFF00"/>
                </a:solidFill>
                <a:latin typeface="+mn-ea"/>
              </a:rPr>
              <a:t>月</a:t>
            </a:r>
            <a:r>
              <a:rPr lang="en-US" altLang="zh-CN" sz="2400" dirty="0">
                <a:solidFill>
                  <a:srgbClr val="FFFF00"/>
                </a:solidFill>
                <a:latin typeface="+mn-ea"/>
              </a:rPr>
              <a:t>20</a:t>
            </a:r>
            <a:r>
              <a:rPr lang="zh-CN" altLang="en-US" sz="2400" dirty="0">
                <a:solidFill>
                  <a:srgbClr val="FFFF00"/>
                </a:solidFill>
                <a:latin typeface="+mn-ea"/>
              </a:rPr>
              <a:t>日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为全国爱牙日。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　　宗旨是通过爱牙日活动，广泛动员社会的力量，在群众中进行牙病防治知识的普及教育，增强口腔键康观念和自我口腔保健的意识，建立口腔保健行为，从而提高全民族的口腔健康水平。 　</a:t>
            </a:r>
            <a:br>
              <a:rPr lang="zh-CN" altLang="en-US" sz="2400" dirty="0">
                <a:solidFill>
                  <a:schemeClr val="bg1"/>
                </a:solidFill>
                <a:latin typeface="+mn-ea"/>
              </a:rPr>
            </a:br>
            <a:r>
              <a:rPr lang="en-US" altLang="zh-CN" sz="2400" dirty="0">
                <a:solidFill>
                  <a:schemeClr val="bg1"/>
                </a:solidFill>
                <a:latin typeface="+mn-ea"/>
              </a:rPr>
              <a:t>       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我国的龋病、牙周病患者众多，而口腔保健的人力、物力、财力十分有限，因此，解决牙病问题的根本出路在于</a:t>
            </a:r>
            <a:r>
              <a:rPr lang="zh-CN" altLang="en-US" sz="2400" dirty="0">
                <a:solidFill>
                  <a:srgbClr val="FFFF00"/>
                </a:solidFill>
                <a:latin typeface="+mn-ea"/>
              </a:rPr>
              <a:t>预防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。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random/>
      </p:transition>
    </mc:Choice>
    <mc:Fallback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5797485" cy="6735451"/>
            <a:chOff x="0" y="0"/>
            <a:chExt cx="5797485" cy="673545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642" b="13677"/>
            <a:stretch>
              <a:fillRect/>
            </a:stretch>
          </p:blipFill>
          <p:spPr>
            <a:xfrm>
              <a:off x="0" y="0"/>
              <a:ext cx="5797485" cy="5920033"/>
            </a:xfrm>
            <a:prstGeom prst="rect">
              <a:avLst/>
            </a:prstGeom>
          </p:spPr>
        </p:pic>
        <p:sp>
          <p:nvSpPr>
            <p:cNvPr id="5" name="椭圆 4"/>
            <p:cNvSpPr/>
            <p:nvPr/>
          </p:nvSpPr>
          <p:spPr>
            <a:xfrm>
              <a:off x="492820" y="6014300"/>
              <a:ext cx="4230009" cy="721151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25000"/>
              </a:schemeClr>
            </a:soli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3" b="95313" l="0" r="96145">
                        <a14:foregroundMark x1="23481" y1="14063" x2="23481" y2="14063"/>
                        <a14:foregroundMark x1="25935" y1="26270" x2="25935" y2="26270"/>
                        <a14:foregroundMark x1="49766" y1="14551" x2="49766" y2="14551"/>
                        <a14:foregroundMark x1="50467" y1="12891" x2="50467" y2="12891"/>
                        <a14:foregroundMark x1="50467" y1="12500" x2="50467" y2="12500"/>
                        <a14:foregroundMark x1="50935" y1="12500" x2="50935" y2="12500"/>
                        <a14:foregroundMark x1="51519" y1="12891" x2="51519" y2="12891"/>
                        <a14:foregroundMark x1="48364" y1="12402" x2="48364" y2="12402"/>
                        <a14:foregroundMark x1="47547" y1="13574" x2="47547" y2="13574"/>
                        <a14:foregroundMark x1="47547" y1="14551" x2="47547" y2="14551"/>
                        <a14:foregroundMark x1="25000" y1="46094" x2="25000" y2="46094"/>
                        <a14:foregroundMark x1="56425" y1="39746" x2="56425" y2="39746"/>
                        <a14:foregroundMark x1="85047" y1="55371" x2="85047" y2="55371"/>
                        <a14:foregroundMark x1="72196" y1="58301" x2="72196" y2="58301"/>
                        <a14:foregroundMark x1="52453" y1="45117" x2="52453" y2="45117"/>
                        <a14:foregroundMark x1="59696" y1="44629" x2="59696" y2="44629"/>
                        <a14:foregroundMark x1="42056" y1="29395" x2="42056" y2="29395"/>
                        <a14:foregroundMark x1="53388" y1="19824" x2="53388" y2="19824"/>
                        <a14:foregroundMark x1="21028" y1="9375" x2="21028" y2="9375"/>
                        <a14:foregroundMark x1="21846" y1="31348" x2="21846" y2="31348"/>
                        <a14:foregroundMark x1="30374" y1="42383" x2="30374" y2="42383"/>
                        <a14:foregroundMark x1="88785" y1="21582" x2="88785" y2="21582"/>
                        <a14:foregroundMark x1="60981" y1="9082" x2="60981" y2="9082"/>
                        <a14:foregroundMark x1="73715" y1="18945" x2="73715" y2="18945"/>
                        <a14:foregroundMark x1="75000" y1="67383" x2="75000" y2="67383"/>
                        <a14:backgroundMark x1="33061" y1="16211" x2="33061" y2="16211"/>
                        <a14:backgroundMark x1="31542" y1="24219" x2="31542" y2="24219"/>
                        <a14:backgroundMark x1="36449" y1="22949" x2="36449" y2="22949"/>
                        <a14:backgroundMark x1="39136" y1="17188" x2="39136" y2="17188"/>
                        <a14:backgroundMark x1="34813" y1="15918" x2="34813" y2="15918"/>
                        <a14:backgroundMark x1="32360" y1="16797" x2="32360" y2="16797"/>
                        <a14:backgroundMark x1="32360" y1="20605" x2="32360" y2="20605"/>
                        <a14:backgroundMark x1="31776" y1="23828" x2="31776" y2="23828"/>
                        <a14:backgroundMark x1="31893" y1="22852" x2="31893" y2="22852"/>
                        <a14:backgroundMark x1="31893" y1="21973" x2="31893" y2="21973"/>
                        <a14:backgroundMark x1="32593" y1="20215" x2="32593" y2="20215"/>
                        <a14:backgroundMark x1="32243" y1="17578" x2="32243" y2="17578"/>
                        <a14:backgroundMark x1="32243" y1="17578" x2="32243" y2="17578"/>
                        <a14:backgroundMark x1="32243" y1="17480" x2="32243" y2="17480"/>
                        <a14:backgroundMark x1="32243" y1="18457" x2="32243" y2="18457"/>
                        <a14:backgroundMark x1="32243" y1="19629" x2="32243" y2="19629"/>
                        <a14:backgroundMark x1="32243" y1="20215" x2="32243" y2="20215"/>
                        <a14:backgroundMark x1="32243" y1="19336" x2="32243" y2="19336"/>
                        <a14:backgroundMark x1="32710" y1="18555" x2="32710" y2="18555"/>
                        <a14:backgroundMark x1="35631" y1="17188" x2="35631" y2="17188"/>
                        <a14:backgroundMark x1="37033" y1="16797" x2="37033" y2="16797"/>
                        <a14:backgroundMark x1="37033" y1="16602" x2="37033" y2="16602"/>
                        <a14:backgroundMark x1="36332" y1="16211" x2="36332" y2="16211"/>
                        <a14:backgroundMark x1="37500" y1="16602" x2="38201" y2="17090"/>
                        <a14:backgroundMark x1="39136" y1="17578" x2="39136" y2="17578"/>
                        <a14:backgroundMark x1="39603" y1="18848" x2="39603" y2="18848"/>
                        <a14:backgroundMark x1="39019" y1="20313" x2="38318" y2="21484"/>
                        <a14:backgroundMark x1="37850" y1="22852" x2="37500" y2="23633"/>
                        <a14:backgroundMark x1="39953" y1="18652" x2="39953" y2="18652"/>
                        <a14:backgroundMark x1="38201" y1="21191" x2="37850" y2="21875"/>
                        <a14:backgroundMark x1="36799" y1="23047" x2="36215" y2="24219"/>
                        <a14:backgroundMark x1="36215" y1="24512" x2="35981" y2="24902"/>
                        <a14:backgroundMark x1="22547" y1="9473" x2="22547" y2="9473"/>
                        <a14:backgroundMark x1="21495" y1="10547" x2="21495" y2="10547"/>
                        <a14:backgroundMark x1="20561" y1="11035" x2="20561" y2="11035"/>
                        <a14:backgroundMark x1="18925" y1="11035" x2="18925" y2="11035"/>
                        <a14:backgroundMark x1="17056" y1="11035" x2="17056" y2="11035"/>
                        <a14:backgroundMark x1="16472" y1="11035" x2="16472" y2="11035"/>
                        <a14:backgroundMark x1="17874" y1="11035" x2="17874" y2="11035"/>
                        <a14:backgroundMark x1="19393" y1="11719" x2="19393" y2="11719"/>
                        <a14:backgroundMark x1="20327" y1="12891" x2="20911" y2="14063"/>
                        <a14:backgroundMark x1="21262" y1="16211" x2="21379" y2="17285"/>
                        <a14:backgroundMark x1="21379" y1="19531" x2="21262" y2="21191"/>
                        <a14:backgroundMark x1="20911" y1="22266" x2="20911" y2="22266"/>
                        <a14:backgroundMark x1="20911" y1="22363" x2="20911" y2="22363"/>
                        <a14:backgroundMark x1="20561" y1="22363" x2="20093" y2="22949"/>
                        <a14:backgroundMark x1="19042" y1="24609" x2="19042" y2="25195"/>
                        <a14:backgroundMark x1="19042" y1="26367" x2="18925" y2="27246"/>
                        <a14:backgroundMark x1="18692" y1="28223" x2="18692" y2="29395"/>
                        <a14:backgroundMark x1="18458" y1="30762" x2="18458" y2="32129"/>
                        <a14:backgroundMark x1="18458" y1="33496" x2="18575" y2="34375"/>
                        <a14:backgroundMark x1="19276" y1="36133" x2="19509" y2="37402"/>
                        <a14:backgroundMark x1="19509" y1="37891" x2="19509" y2="38477"/>
                        <a14:backgroundMark x1="19509" y1="39160" x2="19276" y2="40430"/>
                        <a14:backgroundMark x1="19042" y1="41504" x2="19042" y2="42578"/>
                        <a14:backgroundMark x1="19042" y1="43848" x2="19042" y2="44629"/>
                        <a14:backgroundMark x1="19042" y1="44824" x2="19042" y2="45215"/>
                        <a14:backgroundMark x1="19042" y1="46289" x2="19042" y2="47461"/>
                        <a14:backgroundMark x1="19042" y1="48828" x2="19042" y2="48828"/>
                        <a14:backgroundMark x1="19042" y1="49512" x2="19042" y2="49512"/>
                        <a14:backgroundMark x1="19042" y1="51953" x2="19042" y2="51953"/>
                        <a14:backgroundMark x1="18575" y1="53711" x2="18575" y2="53711"/>
                        <a14:backgroundMark x1="18107" y1="55566" x2="18107" y2="55957"/>
                        <a14:backgroundMark x1="17874" y1="57227" x2="17757" y2="58301"/>
                        <a14:backgroundMark x1="17407" y1="59668" x2="17407" y2="59668"/>
                        <a14:backgroundMark x1="17407" y1="60449" x2="17407" y2="60449"/>
                        <a14:backgroundMark x1="17407" y1="61328" x2="17407" y2="61328"/>
                        <a14:backgroundMark x1="17290" y1="61719" x2="17290" y2="61719"/>
                        <a14:backgroundMark x1="17757" y1="62012" x2="17757" y2="62012"/>
                        <a14:backgroundMark x1="26636" y1="49609" x2="26636" y2="49609"/>
                        <a14:backgroundMark x1="31542" y1="47559" x2="31542" y2="47559"/>
                        <a14:backgroundMark x1="37500" y1="43750" x2="37500" y2="43750"/>
                        <a14:backgroundMark x1="33762" y1="47168" x2="34229" y2="47266"/>
                        <a14:backgroundMark x1="36332" y1="47852" x2="37033" y2="48145"/>
                        <a14:backgroundMark x1="38201" y1="48633" x2="38668" y2="48926"/>
                        <a14:backgroundMark x1="39953" y1="49219" x2="40421" y2="49512"/>
                        <a14:backgroundMark x1="41121" y1="49805" x2="41706" y2="50195"/>
                        <a14:backgroundMark x1="42056" y1="50195" x2="42056" y2="50195"/>
                        <a14:backgroundMark x1="40421" y1="49316" x2="40421" y2="49316"/>
                        <a14:backgroundMark x1="34579" y1="48535" x2="34579" y2="48535"/>
                        <a14:backgroundMark x1="29089" y1="47656" x2="29089" y2="47656"/>
                        <a14:backgroundMark x1="27103" y1="42383" x2="27103" y2="42383"/>
                        <a14:backgroundMark x1="24533" y1="39746" x2="24533" y2="39746"/>
                        <a14:backgroundMark x1="23131" y1="37500" x2="23131" y2="37500"/>
                        <a14:backgroundMark x1="23481" y1="35059" x2="23481" y2="35059"/>
                        <a14:backgroundMark x1="26986" y1="33301" x2="26986" y2="33301"/>
                        <a14:backgroundMark x1="30724" y1="31445" x2="30724" y2="31445"/>
                        <a14:backgroundMark x1="31425" y1="30957" x2="31425" y2="30957"/>
                        <a14:backgroundMark x1="33762" y1="28711" x2="33762" y2="28711"/>
                        <a14:backgroundMark x1="33411" y1="25586" x2="33178" y2="25195"/>
                        <a14:backgroundMark x1="29089" y1="19238" x2="29089" y2="19238"/>
                        <a14:backgroundMark x1="28621" y1="15430" x2="28621" y2="15430"/>
                        <a14:backgroundMark x1="30374" y1="11914" x2="30374" y2="11914"/>
                        <a14:backgroundMark x1="35514" y1="10352" x2="35514" y2="10352"/>
                        <a14:backgroundMark x1="39603" y1="9375" x2="39603" y2="9375"/>
                        <a14:backgroundMark x1="43692" y1="19336" x2="43692" y2="19336"/>
                        <a14:backgroundMark x1="48131" y1="23047" x2="48131" y2="23047"/>
                        <a14:backgroundMark x1="49299" y1="24902" x2="49650" y2="25391"/>
                        <a14:backgroundMark x1="49650" y1="26758" x2="49650" y2="26758"/>
                        <a14:backgroundMark x1="48832" y1="25684" x2="48014" y2="24707"/>
                        <a14:backgroundMark x1="45678" y1="22656" x2="44393" y2="21875"/>
                        <a14:backgroundMark x1="41238" y1="20313" x2="41238" y2="20313"/>
                        <a14:backgroundMark x1="41121" y1="20215" x2="41121" y2="20215"/>
                        <a14:backgroundMark x1="41706" y1="20215" x2="41706" y2="20215"/>
                        <a14:backgroundMark x1="42407" y1="20215" x2="41939" y2="19141"/>
                        <a14:backgroundMark x1="41939" y1="18848" x2="41939" y2="18848"/>
                        <a14:backgroundMark x1="42290" y1="19141" x2="45327" y2="21875"/>
                        <a14:backgroundMark x1="47897" y1="25000" x2="48131" y2="26758"/>
                        <a14:backgroundMark x1="48131" y1="28223" x2="48131" y2="29297"/>
                        <a14:backgroundMark x1="48131" y1="31250" x2="48131" y2="33008"/>
                        <a14:backgroundMark x1="48131" y1="33789" x2="48014" y2="35645"/>
                        <a14:backgroundMark x1="47897" y1="36133" x2="47897" y2="36133"/>
                        <a14:backgroundMark x1="47664" y1="36523" x2="47664" y2="36523"/>
                        <a14:backgroundMark x1="47664" y1="37207" x2="47664" y2="38477"/>
                        <a14:backgroundMark x1="48014" y1="40723" x2="48014" y2="41602"/>
                        <a14:backgroundMark x1="47664" y1="42480" x2="47079" y2="43457"/>
                        <a14:backgroundMark x1="46729" y1="44531" x2="46495" y2="46582"/>
                        <a14:backgroundMark x1="46729" y1="47266" x2="46729" y2="47266"/>
                        <a14:backgroundMark x1="50350" y1="47559" x2="51519" y2="47656"/>
                        <a14:backgroundMark x1="54439" y1="47559" x2="54439" y2="47559"/>
                        <a14:backgroundMark x1="57243" y1="47852" x2="57243" y2="47852"/>
                        <a14:backgroundMark x1="58411" y1="48145" x2="58879" y2="48340"/>
                        <a14:backgroundMark x1="60631" y1="48633" x2="61215" y2="48828"/>
                        <a14:backgroundMark x1="63785" y1="49512" x2="63785" y2="49512"/>
                        <a14:backgroundMark x1="63902" y1="49512" x2="63902" y2="49512"/>
                        <a14:backgroundMark x1="65771" y1="49512" x2="65771" y2="49512"/>
                        <a14:backgroundMark x1="66238" y1="49805" x2="66939" y2="50293"/>
                        <a14:backgroundMark x1="68107" y1="50977" x2="68107" y2="50977"/>
                        <a14:backgroundMark x1="68341" y1="51563" x2="68341" y2="51563"/>
                        <a14:backgroundMark x1="69276" y1="54297" x2="69509" y2="56348"/>
                        <a14:backgroundMark x1="70210" y1="59277" x2="70210" y2="59668"/>
                        <a14:backgroundMark x1="70561" y1="62305" x2="70561" y2="62305"/>
                        <a14:backgroundMark x1="70678" y1="62500" x2="70678" y2="62500"/>
                        <a14:backgroundMark x1="70327" y1="63672" x2="70327" y2="63672"/>
                        <a14:backgroundMark x1="70561" y1="64648" x2="70561" y2="64648"/>
                        <a14:backgroundMark x1="70678" y1="64844" x2="70678" y2="64844"/>
                        <a14:backgroundMark x1="70911" y1="65039" x2="70911" y2="65039"/>
                        <a14:backgroundMark x1="70911" y1="65039" x2="70911" y2="65039"/>
                        <a14:backgroundMark x1="70911" y1="65039" x2="70911" y2="65039"/>
                        <a14:backgroundMark x1="70911" y1="65137" x2="70911" y2="65137"/>
                        <a14:backgroundMark x1="70911" y1="65332" x2="70911" y2="65332"/>
                        <a14:backgroundMark x1="70911" y1="65332" x2="70911" y2="65332"/>
                        <a14:backgroundMark x1="70911" y1="65332" x2="70911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0911" y1="66016" x2="70911" y2="66016"/>
                        <a14:backgroundMark x1="70678" y1="66113" x2="70678" y2="66113"/>
                        <a14:backgroundMark x1="70678" y1="66113" x2="70678" y2="66113"/>
                        <a14:backgroundMark x1="72313" y1="61426" x2="72313" y2="61426"/>
                        <a14:backgroundMark x1="73014" y1="60059" x2="73014" y2="59473"/>
                        <a14:backgroundMark x1="73949" y1="57031" x2="74182" y2="56250"/>
                        <a14:backgroundMark x1="74533" y1="54883" x2="74533" y2="54004"/>
                        <a14:backgroundMark x1="73832" y1="52344" x2="73832" y2="52344"/>
                        <a14:backgroundMark x1="73014" y1="50684" x2="72664" y2="50293"/>
                        <a14:backgroundMark x1="71495" y1="48535" x2="71028" y2="48242"/>
                        <a14:backgroundMark x1="69393" y1="46484" x2="69393" y2="46484"/>
                        <a14:backgroundMark x1="64252" y1="36426" x2="63668" y2="35449"/>
                        <a14:backgroundMark x1="60514" y1="29785" x2="60397" y2="29297"/>
                        <a14:backgroundMark x1="59229" y1="24609" x2="58995" y2="23926"/>
                        <a14:backgroundMark x1="58879" y1="18945" x2="58879" y2="18945"/>
                        <a14:backgroundMark x1="58645" y1="14160" x2="58645" y2="14160"/>
                        <a14:backgroundMark x1="62033" y1="11133" x2="62033" y2="11133"/>
                        <a14:backgroundMark x1="63668" y1="9375" x2="63668" y2="9375"/>
                        <a14:backgroundMark x1="65654" y1="8008" x2="65654" y2="8008"/>
                        <a14:backgroundMark x1="66589" y1="7715" x2="66589" y2="7715"/>
                        <a14:backgroundMark x1="87500" y1="18945" x2="87500" y2="18945"/>
                        <a14:backgroundMark x1="87266" y1="35352" x2="87266" y2="35352"/>
                        <a14:backgroundMark x1="89486" y1="40234" x2="89486" y2="40234"/>
                        <a14:backgroundMark x1="90654" y1="47656" x2="90771" y2="48145"/>
                        <a14:backgroundMark x1="90888" y1="58398" x2="90888" y2="58398"/>
                        <a14:backgroundMark x1="90070" y1="63086" x2="90070" y2="63086"/>
                        <a14:backgroundMark x1="89603" y1="67676" x2="89603" y2="67676"/>
                        <a14:backgroundMark x1="89252" y1="72070" x2="89252" y2="72070"/>
                        <a14:backgroundMark x1="89252" y1="74609" x2="89252" y2="74609"/>
                        <a14:backgroundMark x1="89136" y1="78320" x2="89252" y2="78809"/>
                        <a14:backgroundMark x1="89252" y1="79883" x2="89252" y2="79883"/>
                        <a14:backgroundMark x1="89136" y1="80176" x2="89136" y2="80176"/>
                        <a14:backgroundMark x1="89136" y1="81250" x2="89136" y2="81250"/>
                        <a14:backgroundMark x1="89136" y1="81250" x2="89136" y2="81250"/>
                        <a14:backgroundMark x1="86799" y1="28027" x2="86799" y2="28027"/>
                        <a14:backgroundMark x1="87617" y1="14453" x2="87617" y2="14453"/>
                        <a14:backgroundMark x1="87266" y1="11230" x2="87266" y2="11230"/>
                        <a14:backgroundMark x1="77103" y1="6836" x2="77103" y2="6836"/>
                        <a14:backgroundMark x1="74299" y1="7031" x2="74299" y2="7031"/>
                        <a14:backgroundMark x1="70327" y1="6348" x2="70327" y2="6348"/>
                        <a14:backgroundMark x1="71495" y1="6836" x2="71495" y2="6836"/>
                        <a14:backgroundMark x1="77336" y1="7324" x2="77336" y2="7324"/>
                        <a14:backgroundMark x1="82827" y1="6738" x2="82827" y2="6738"/>
                        <a14:backgroundMark x1="85514" y1="6738" x2="85514" y2="6738"/>
                        <a14:backgroundMark x1="80374" y1="6445" x2="80374" y2="6445"/>
                        <a14:backgroundMark x1="86449" y1="6738" x2="86449" y2="6738"/>
                        <a14:backgroundMark x1="90654" y1="7422" x2="90654" y2="7422"/>
                        <a14:backgroundMark x1="92290" y1="12402" x2="92290" y2="12402"/>
                        <a14:backgroundMark x1="91589" y1="16309" x2="91589" y2="16309"/>
                        <a14:backgroundMark x1="62150" y1="24316" x2="62150" y2="24316"/>
                        <a14:backgroundMark x1="55374" y1="20117" x2="55374" y2="20117"/>
                        <a14:backgroundMark x1="86332" y1="26758" x2="86332" y2="26758"/>
                        <a14:backgroundMark x1="87967" y1="34961" x2="87967" y2="34961"/>
                        <a14:backgroundMark x1="89603" y1="29785" x2="89603" y2="29785"/>
                        <a14:backgroundMark x1="88668" y1="25195" x2="88668" y2="25195"/>
                        <a14:backgroundMark x1="89136" y1="22559" x2="89136" y2="22559"/>
                        <a14:backgroundMark x1="89953" y1="20117" x2="89953" y2="20117"/>
                        <a14:backgroundMark x1="90070" y1="17090" x2="90070" y2="17090"/>
                        <a14:backgroundMark x1="89953" y1="14844" x2="89953" y2="14844"/>
                        <a14:backgroundMark x1="88668" y1="34180" x2="88435" y2="35449"/>
                        <a14:backgroundMark x1="87850" y1="44238" x2="87850" y2="50195"/>
                        <a14:backgroundMark x1="88902" y1="54199" x2="89252" y2="57031"/>
                        <a14:backgroundMark x1="90070" y1="60254" x2="90421" y2="63379"/>
                        <a14:backgroundMark x1="90421" y1="66504" x2="90654" y2="69922"/>
                        <a14:backgroundMark x1="90654" y1="72754" x2="90654" y2="75098"/>
                        <a14:backgroundMark x1="90654" y1="76660" x2="90421" y2="77832"/>
                        <a14:backgroundMark x1="90304" y1="78516" x2="90304" y2="78516"/>
                        <a14:backgroundMark x1="89720" y1="80371" x2="89720" y2="80371"/>
                        <a14:backgroundMark x1="89720" y1="80664" x2="89720" y2="80664"/>
                        <a14:backgroundMark x1="89720" y1="80664" x2="89720" y2="80664"/>
                        <a14:backgroundMark x1="89486" y1="81055" x2="89486" y2="81055"/>
                        <a14:backgroundMark x1="89486" y1="81055" x2="89486" y2="81055"/>
                        <a14:backgroundMark x1="89252" y1="82227" x2="89252" y2="82227"/>
                        <a14:backgroundMark x1="89252" y1="82617" x2="89252" y2="82617"/>
                        <a14:backgroundMark x1="70561" y1="80859" x2="70561" y2="80859"/>
                        <a14:backgroundMark x1="70561" y1="80859" x2="70561" y2="80859"/>
                        <a14:backgroundMark x1="70561" y1="80566" x2="70561" y2="80566"/>
                        <a14:backgroundMark x1="70911" y1="75293" x2="70911" y2="75293"/>
                        <a14:backgroundMark x1="71379" y1="74121" x2="71379" y2="74121"/>
                        <a14:backgroundMark x1="72196" y1="73145" x2="72196" y2="73145"/>
                        <a14:backgroundMark x1="72897" y1="71875" x2="72897" y2="71875"/>
                        <a14:backgroundMark x1="73364" y1="71777" x2="73364" y2="71777"/>
                        <a14:backgroundMark x1="73481" y1="74805" x2="73715" y2="75488"/>
                        <a14:backgroundMark x1="73715" y1="76660" x2="73715" y2="77637"/>
                        <a14:backgroundMark x1="73715" y1="78809" x2="73715" y2="79297"/>
                        <a14:backgroundMark x1="73715" y1="79688" x2="73715" y2="80176"/>
                        <a14:backgroundMark x1="73715" y1="81934" x2="73715" y2="81934"/>
                        <a14:backgroundMark x1="68692" y1="78516" x2="68692" y2="78516"/>
                        <a14:backgroundMark x1="68107" y1="75586" x2="68107" y2="75586"/>
                        <a14:backgroundMark x1="68575" y1="72461" x2="68575" y2="72461"/>
                        <a14:backgroundMark x1="15304" y1="15430" x2="15304" y2="15430"/>
                        <a14:backgroundMark x1="15304" y1="17773" x2="15304" y2="17773"/>
                        <a14:backgroundMark x1="15421" y1="61719" x2="15421" y2="61719"/>
                        <a14:backgroundMark x1="64603" y1="85547" x2="64603" y2="85547"/>
                        <a14:backgroundMark x1="64252" y1="85254" x2="64252" y2="85254"/>
                        <a14:backgroundMark x1="61682" y1="85742" x2="61682" y2="85742"/>
                        <a14:backgroundMark x1="61215" y1="85645" x2="61215" y2="85645"/>
                        <a14:backgroundMark x1="60631" y1="85352" x2="60631" y2="85352"/>
                        <a14:backgroundMark x1="59813" y1="84961" x2="59813" y2="84961"/>
                        <a14:backgroundMark x1="59346" y1="85254" x2="59346" y2="85254"/>
                        <a14:backgroundMark x1="58645" y1="85547" x2="58645" y2="85547"/>
                        <a14:backgroundMark x1="70911" y1="85352" x2="70911" y2="85352"/>
                        <a14:backgroundMark x1="73715" y1="85059" x2="73715" y2="85059"/>
                        <a14:backgroundMark x1="76168" y1="85254" x2="76168" y2="85254"/>
                        <a14:backgroundMark x1="77453" y1="85352" x2="77453" y2="85352"/>
                        <a14:backgroundMark x1="85514" y1="85645" x2="85514" y2="85645"/>
                        <a14:backgroundMark x1="87150" y1="85352" x2="87150" y2="85352"/>
                        <a14:backgroundMark x1="87967" y1="85059" x2="87967" y2="85059"/>
                        <a14:backgroundMark x1="83411" y1="85254" x2="83411" y2="85254"/>
                        <a14:backgroundMark x1="77804" y1="85059" x2="77804" y2="85059"/>
                        <a14:backgroundMark x1="58645" y1="85254" x2="58645" y2="85254"/>
                        <a14:backgroundMark x1="58294" y1="85059" x2="58294" y2="85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122549"/>
            <a:ext cx="5732859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41161" y="2559271"/>
            <a:ext cx="4715062" cy="521970"/>
            <a:chOff x="6575500" y="4589366"/>
            <a:chExt cx="4715062" cy="521970"/>
          </a:xfrm>
        </p:grpSpPr>
        <p:sp>
          <p:nvSpPr>
            <p:cNvPr id="12" name="文本框 11"/>
            <p:cNvSpPr txBox="1"/>
            <p:nvPr/>
          </p:nvSpPr>
          <p:spPr>
            <a:xfrm>
              <a:off x="6985262" y="4589366"/>
              <a:ext cx="430530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</a:rPr>
                <a:t>第二部分  牙齿的常见疾病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26" t="58311" r="21928" b="18459"/>
            <a:stretch>
              <a:fillRect/>
            </a:stretch>
          </p:blipFill>
          <p:spPr>
            <a:xfrm>
              <a:off x="6575500" y="4589366"/>
              <a:ext cx="409762" cy="46166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random/>
      </p:transition>
    </mc:Choice>
    <mc:Fallback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1452"/>
            <a:ext cx="1016000" cy="12465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3" b="95313" l="0" r="96145">
                        <a14:foregroundMark x1="23481" y1="14063" x2="23481" y2="14063"/>
                        <a14:foregroundMark x1="25935" y1="26270" x2="25935" y2="26270"/>
                        <a14:foregroundMark x1="49766" y1="14551" x2="49766" y2="14551"/>
                        <a14:foregroundMark x1="50467" y1="12891" x2="50467" y2="12891"/>
                        <a14:foregroundMark x1="50467" y1="12500" x2="50467" y2="12500"/>
                        <a14:foregroundMark x1="50935" y1="12500" x2="50935" y2="12500"/>
                        <a14:foregroundMark x1="51519" y1="12891" x2="51519" y2="12891"/>
                        <a14:foregroundMark x1="48364" y1="12402" x2="48364" y2="12402"/>
                        <a14:foregroundMark x1="47547" y1="13574" x2="47547" y2="13574"/>
                        <a14:foregroundMark x1="47547" y1="14551" x2="47547" y2="14551"/>
                        <a14:foregroundMark x1="25000" y1="46094" x2="25000" y2="46094"/>
                        <a14:foregroundMark x1="56425" y1="39746" x2="56425" y2="39746"/>
                        <a14:foregroundMark x1="85047" y1="55371" x2="85047" y2="55371"/>
                        <a14:foregroundMark x1="72196" y1="58301" x2="72196" y2="58301"/>
                        <a14:foregroundMark x1="52453" y1="45117" x2="52453" y2="45117"/>
                        <a14:foregroundMark x1="59696" y1="44629" x2="59696" y2="44629"/>
                        <a14:foregroundMark x1="42056" y1="29395" x2="42056" y2="29395"/>
                        <a14:foregroundMark x1="53388" y1="19824" x2="53388" y2="19824"/>
                        <a14:foregroundMark x1="21028" y1="9375" x2="21028" y2="9375"/>
                        <a14:foregroundMark x1="21846" y1="31348" x2="21846" y2="31348"/>
                        <a14:foregroundMark x1="30374" y1="42383" x2="30374" y2="42383"/>
                        <a14:foregroundMark x1="88785" y1="21582" x2="88785" y2="21582"/>
                        <a14:foregroundMark x1="60981" y1="9082" x2="60981" y2="9082"/>
                        <a14:foregroundMark x1="73715" y1="18945" x2="73715" y2="18945"/>
                        <a14:foregroundMark x1="75000" y1="67383" x2="75000" y2="67383"/>
                        <a14:backgroundMark x1="33061" y1="16211" x2="33061" y2="16211"/>
                        <a14:backgroundMark x1="31542" y1="24219" x2="31542" y2="24219"/>
                        <a14:backgroundMark x1="36449" y1="22949" x2="36449" y2="22949"/>
                        <a14:backgroundMark x1="39136" y1="17188" x2="39136" y2="17188"/>
                        <a14:backgroundMark x1="34813" y1="15918" x2="34813" y2="15918"/>
                        <a14:backgroundMark x1="32360" y1="16797" x2="32360" y2="16797"/>
                        <a14:backgroundMark x1="32360" y1="20605" x2="32360" y2="20605"/>
                        <a14:backgroundMark x1="31776" y1="23828" x2="31776" y2="23828"/>
                        <a14:backgroundMark x1="31893" y1="22852" x2="31893" y2="22852"/>
                        <a14:backgroundMark x1="31893" y1="21973" x2="31893" y2="21973"/>
                        <a14:backgroundMark x1="32593" y1="20215" x2="32593" y2="20215"/>
                        <a14:backgroundMark x1="32243" y1="17578" x2="32243" y2="17578"/>
                        <a14:backgroundMark x1="32243" y1="17578" x2="32243" y2="17578"/>
                        <a14:backgroundMark x1="32243" y1="17480" x2="32243" y2="17480"/>
                        <a14:backgroundMark x1="32243" y1="18457" x2="32243" y2="18457"/>
                        <a14:backgroundMark x1="32243" y1="19629" x2="32243" y2="19629"/>
                        <a14:backgroundMark x1="32243" y1="20215" x2="32243" y2="20215"/>
                        <a14:backgroundMark x1="32243" y1="19336" x2="32243" y2="19336"/>
                        <a14:backgroundMark x1="32710" y1="18555" x2="32710" y2="18555"/>
                        <a14:backgroundMark x1="35631" y1="17188" x2="35631" y2="17188"/>
                        <a14:backgroundMark x1="37033" y1="16797" x2="37033" y2="16797"/>
                        <a14:backgroundMark x1="37033" y1="16602" x2="37033" y2="16602"/>
                        <a14:backgroundMark x1="36332" y1="16211" x2="36332" y2="16211"/>
                        <a14:backgroundMark x1="37500" y1="16602" x2="38201" y2="17090"/>
                        <a14:backgroundMark x1="39136" y1="17578" x2="39136" y2="17578"/>
                        <a14:backgroundMark x1="39603" y1="18848" x2="39603" y2="18848"/>
                        <a14:backgroundMark x1="39019" y1="20313" x2="38318" y2="21484"/>
                        <a14:backgroundMark x1="37850" y1="22852" x2="37500" y2="23633"/>
                        <a14:backgroundMark x1="39953" y1="18652" x2="39953" y2="18652"/>
                        <a14:backgroundMark x1="38201" y1="21191" x2="37850" y2="21875"/>
                        <a14:backgroundMark x1="36799" y1="23047" x2="36215" y2="24219"/>
                        <a14:backgroundMark x1="36215" y1="24512" x2="35981" y2="24902"/>
                        <a14:backgroundMark x1="22547" y1="9473" x2="22547" y2="9473"/>
                        <a14:backgroundMark x1="21495" y1="10547" x2="21495" y2="10547"/>
                        <a14:backgroundMark x1="20561" y1="11035" x2="20561" y2="11035"/>
                        <a14:backgroundMark x1="18925" y1="11035" x2="18925" y2="11035"/>
                        <a14:backgroundMark x1="17056" y1="11035" x2="17056" y2="11035"/>
                        <a14:backgroundMark x1="16472" y1="11035" x2="16472" y2="11035"/>
                        <a14:backgroundMark x1="17874" y1="11035" x2="17874" y2="11035"/>
                        <a14:backgroundMark x1="19393" y1="11719" x2="19393" y2="11719"/>
                        <a14:backgroundMark x1="20327" y1="12891" x2="20911" y2="14063"/>
                        <a14:backgroundMark x1="21262" y1="16211" x2="21379" y2="17285"/>
                        <a14:backgroundMark x1="21379" y1="19531" x2="21262" y2="21191"/>
                        <a14:backgroundMark x1="20911" y1="22266" x2="20911" y2="22266"/>
                        <a14:backgroundMark x1="20911" y1="22363" x2="20911" y2="22363"/>
                        <a14:backgroundMark x1="20561" y1="22363" x2="20093" y2="22949"/>
                        <a14:backgroundMark x1="19042" y1="24609" x2="19042" y2="25195"/>
                        <a14:backgroundMark x1="19042" y1="26367" x2="18925" y2="27246"/>
                        <a14:backgroundMark x1="18692" y1="28223" x2="18692" y2="29395"/>
                        <a14:backgroundMark x1="18458" y1="30762" x2="18458" y2="32129"/>
                        <a14:backgroundMark x1="18458" y1="33496" x2="18575" y2="34375"/>
                        <a14:backgroundMark x1="19276" y1="36133" x2="19509" y2="37402"/>
                        <a14:backgroundMark x1="19509" y1="37891" x2="19509" y2="38477"/>
                        <a14:backgroundMark x1="19509" y1="39160" x2="19276" y2="40430"/>
                        <a14:backgroundMark x1="19042" y1="41504" x2="19042" y2="42578"/>
                        <a14:backgroundMark x1="19042" y1="43848" x2="19042" y2="44629"/>
                        <a14:backgroundMark x1="19042" y1="44824" x2="19042" y2="45215"/>
                        <a14:backgroundMark x1="19042" y1="46289" x2="19042" y2="47461"/>
                        <a14:backgroundMark x1="19042" y1="48828" x2="19042" y2="48828"/>
                        <a14:backgroundMark x1="19042" y1="49512" x2="19042" y2="49512"/>
                        <a14:backgroundMark x1="19042" y1="51953" x2="19042" y2="51953"/>
                        <a14:backgroundMark x1="18575" y1="53711" x2="18575" y2="53711"/>
                        <a14:backgroundMark x1="18107" y1="55566" x2="18107" y2="55957"/>
                        <a14:backgroundMark x1="17874" y1="57227" x2="17757" y2="58301"/>
                        <a14:backgroundMark x1="17407" y1="59668" x2="17407" y2="59668"/>
                        <a14:backgroundMark x1="17407" y1="60449" x2="17407" y2="60449"/>
                        <a14:backgroundMark x1="17407" y1="61328" x2="17407" y2="61328"/>
                        <a14:backgroundMark x1="17290" y1="61719" x2="17290" y2="61719"/>
                        <a14:backgroundMark x1="17757" y1="62012" x2="17757" y2="62012"/>
                        <a14:backgroundMark x1="26636" y1="49609" x2="26636" y2="49609"/>
                        <a14:backgroundMark x1="31542" y1="47559" x2="31542" y2="47559"/>
                        <a14:backgroundMark x1="37500" y1="43750" x2="37500" y2="43750"/>
                        <a14:backgroundMark x1="33762" y1="47168" x2="34229" y2="47266"/>
                        <a14:backgroundMark x1="36332" y1="47852" x2="37033" y2="48145"/>
                        <a14:backgroundMark x1="38201" y1="48633" x2="38668" y2="48926"/>
                        <a14:backgroundMark x1="39953" y1="49219" x2="40421" y2="49512"/>
                        <a14:backgroundMark x1="41121" y1="49805" x2="41706" y2="50195"/>
                        <a14:backgroundMark x1="42056" y1="50195" x2="42056" y2="50195"/>
                        <a14:backgroundMark x1="40421" y1="49316" x2="40421" y2="49316"/>
                        <a14:backgroundMark x1="34579" y1="48535" x2="34579" y2="48535"/>
                        <a14:backgroundMark x1="29089" y1="47656" x2="29089" y2="47656"/>
                        <a14:backgroundMark x1="27103" y1="42383" x2="27103" y2="42383"/>
                        <a14:backgroundMark x1="24533" y1="39746" x2="24533" y2="39746"/>
                        <a14:backgroundMark x1="23131" y1="37500" x2="23131" y2="37500"/>
                        <a14:backgroundMark x1="23481" y1="35059" x2="23481" y2="35059"/>
                        <a14:backgroundMark x1="26986" y1="33301" x2="26986" y2="33301"/>
                        <a14:backgroundMark x1="30724" y1="31445" x2="30724" y2="31445"/>
                        <a14:backgroundMark x1="31425" y1="30957" x2="31425" y2="30957"/>
                        <a14:backgroundMark x1="33762" y1="28711" x2="33762" y2="28711"/>
                        <a14:backgroundMark x1="33411" y1="25586" x2="33178" y2="25195"/>
                        <a14:backgroundMark x1="29089" y1="19238" x2="29089" y2="19238"/>
                        <a14:backgroundMark x1="28621" y1="15430" x2="28621" y2="15430"/>
                        <a14:backgroundMark x1="30374" y1="11914" x2="30374" y2="11914"/>
                        <a14:backgroundMark x1="35514" y1="10352" x2="35514" y2="10352"/>
                        <a14:backgroundMark x1="39603" y1="9375" x2="39603" y2="9375"/>
                        <a14:backgroundMark x1="43692" y1="19336" x2="43692" y2="19336"/>
                        <a14:backgroundMark x1="48131" y1="23047" x2="48131" y2="23047"/>
                        <a14:backgroundMark x1="49299" y1="24902" x2="49650" y2="25391"/>
                        <a14:backgroundMark x1="49650" y1="26758" x2="49650" y2="26758"/>
                        <a14:backgroundMark x1="48832" y1="25684" x2="48014" y2="24707"/>
                        <a14:backgroundMark x1="45678" y1="22656" x2="44393" y2="21875"/>
                        <a14:backgroundMark x1="41238" y1="20313" x2="41238" y2="20313"/>
                        <a14:backgroundMark x1="41121" y1="20215" x2="41121" y2="20215"/>
                        <a14:backgroundMark x1="41706" y1="20215" x2="41706" y2="20215"/>
                        <a14:backgroundMark x1="42407" y1="20215" x2="41939" y2="19141"/>
                        <a14:backgroundMark x1="41939" y1="18848" x2="41939" y2="18848"/>
                        <a14:backgroundMark x1="42290" y1="19141" x2="45327" y2="21875"/>
                        <a14:backgroundMark x1="47897" y1="25000" x2="48131" y2="26758"/>
                        <a14:backgroundMark x1="48131" y1="28223" x2="48131" y2="29297"/>
                        <a14:backgroundMark x1="48131" y1="31250" x2="48131" y2="33008"/>
                        <a14:backgroundMark x1="48131" y1="33789" x2="48014" y2="35645"/>
                        <a14:backgroundMark x1="47897" y1="36133" x2="47897" y2="36133"/>
                        <a14:backgroundMark x1="47664" y1="36523" x2="47664" y2="36523"/>
                        <a14:backgroundMark x1="47664" y1="37207" x2="47664" y2="38477"/>
                        <a14:backgroundMark x1="48014" y1="40723" x2="48014" y2="41602"/>
                        <a14:backgroundMark x1="47664" y1="42480" x2="47079" y2="43457"/>
                        <a14:backgroundMark x1="46729" y1="44531" x2="46495" y2="46582"/>
                        <a14:backgroundMark x1="46729" y1="47266" x2="46729" y2="47266"/>
                        <a14:backgroundMark x1="50350" y1="47559" x2="51519" y2="47656"/>
                        <a14:backgroundMark x1="54439" y1="47559" x2="54439" y2="47559"/>
                        <a14:backgroundMark x1="57243" y1="47852" x2="57243" y2="47852"/>
                        <a14:backgroundMark x1="58411" y1="48145" x2="58879" y2="48340"/>
                        <a14:backgroundMark x1="60631" y1="48633" x2="61215" y2="48828"/>
                        <a14:backgroundMark x1="63785" y1="49512" x2="63785" y2="49512"/>
                        <a14:backgroundMark x1="63902" y1="49512" x2="63902" y2="49512"/>
                        <a14:backgroundMark x1="65771" y1="49512" x2="65771" y2="49512"/>
                        <a14:backgroundMark x1="66238" y1="49805" x2="66939" y2="50293"/>
                        <a14:backgroundMark x1="68107" y1="50977" x2="68107" y2="50977"/>
                        <a14:backgroundMark x1="68341" y1="51563" x2="68341" y2="51563"/>
                        <a14:backgroundMark x1="69276" y1="54297" x2="69509" y2="56348"/>
                        <a14:backgroundMark x1="70210" y1="59277" x2="70210" y2="59668"/>
                        <a14:backgroundMark x1="70561" y1="62305" x2="70561" y2="62305"/>
                        <a14:backgroundMark x1="70678" y1="62500" x2="70678" y2="62500"/>
                        <a14:backgroundMark x1="70327" y1="63672" x2="70327" y2="63672"/>
                        <a14:backgroundMark x1="70561" y1="64648" x2="70561" y2="64648"/>
                        <a14:backgroundMark x1="70678" y1="64844" x2="70678" y2="64844"/>
                        <a14:backgroundMark x1="70911" y1="65039" x2="70911" y2="65039"/>
                        <a14:backgroundMark x1="70911" y1="65039" x2="70911" y2="65039"/>
                        <a14:backgroundMark x1="70911" y1="65039" x2="70911" y2="65039"/>
                        <a14:backgroundMark x1="70911" y1="65137" x2="70911" y2="65137"/>
                        <a14:backgroundMark x1="70911" y1="65332" x2="70911" y2="65332"/>
                        <a14:backgroundMark x1="70911" y1="65332" x2="70911" y2="65332"/>
                        <a14:backgroundMark x1="70911" y1="65332" x2="70911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0911" y1="66016" x2="70911" y2="66016"/>
                        <a14:backgroundMark x1="70678" y1="66113" x2="70678" y2="66113"/>
                        <a14:backgroundMark x1="70678" y1="66113" x2="70678" y2="66113"/>
                        <a14:backgroundMark x1="72313" y1="61426" x2="72313" y2="61426"/>
                        <a14:backgroundMark x1="73014" y1="60059" x2="73014" y2="59473"/>
                        <a14:backgroundMark x1="73949" y1="57031" x2="74182" y2="56250"/>
                        <a14:backgroundMark x1="74533" y1="54883" x2="74533" y2="54004"/>
                        <a14:backgroundMark x1="73832" y1="52344" x2="73832" y2="52344"/>
                        <a14:backgroundMark x1="73014" y1="50684" x2="72664" y2="50293"/>
                        <a14:backgroundMark x1="71495" y1="48535" x2="71028" y2="48242"/>
                        <a14:backgroundMark x1="69393" y1="46484" x2="69393" y2="46484"/>
                        <a14:backgroundMark x1="64252" y1="36426" x2="63668" y2="35449"/>
                        <a14:backgroundMark x1="60514" y1="29785" x2="60397" y2="29297"/>
                        <a14:backgroundMark x1="59229" y1="24609" x2="58995" y2="23926"/>
                        <a14:backgroundMark x1="58879" y1="18945" x2="58879" y2="18945"/>
                        <a14:backgroundMark x1="58645" y1="14160" x2="58645" y2="14160"/>
                        <a14:backgroundMark x1="62033" y1="11133" x2="62033" y2="11133"/>
                        <a14:backgroundMark x1="63668" y1="9375" x2="63668" y2="9375"/>
                        <a14:backgroundMark x1="65654" y1="8008" x2="65654" y2="8008"/>
                        <a14:backgroundMark x1="66589" y1="7715" x2="66589" y2="7715"/>
                        <a14:backgroundMark x1="87500" y1="18945" x2="87500" y2="18945"/>
                        <a14:backgroundMark x1="87266" y1="35352" x2="87266" y2="35352"/>
                        <a14:backgroundMark x1="89486" y1="40234" x2="89486" y2="40234"/>
                        <a14:backgroundMark x1="90654" y1="47656" x2="90771" y2="48145"/>
                        <a14:backgroundMark x1="90888" y1="58398" x2="90888" y2="58398"/>
                        <a14:backgroundMark x1="90070" y1="63086" x2="90070" y2="63086"/>
                        <a14:backgroundMark x1="89603" y1="67676" x2="89603" y2="67676"/>
                        <a14:backgroundMark x1="89252" y1="72070" x2="89252" y2="72070"/>
                        <a14:backgroundMark x1="89252" y1="74609" x2="89252" y2="74609"/>
                        <a14:backgroundMark x1="89136" y1="78320" x2="89252" y2="78809"/>
                        <a14:backgroundMark x1="89252" y1="79883" x2="89252" y2="79883"/>
                        <a14:backgroundMark x1="89136" y1="80176" x2="89136" y2="80176"/>
                        <a14:backgroundMark x1="89136" y1="81250" x2="89136" y2="81250"/>
                        <a14:backgroundMark x1="89136" y1="81250" x2="89136" y2="81250"/>
                        <a14:backgroundMark x1="86799" y1="28027" x2="86799" y2="28027"/>
                        <a14:backgroundMark x1="87617" y1="14453" x2="87617" y2="14453"/>
                        <a14:backgroundMark x1="87266" y1="11230" x2="87266" y2="11230"/>
                        <a14:backgroundMark x1="77103" y1="6836" x2="77103" y2="6836"/>
                        <a14:backgroundMark x1="74299" y1="7031" x2="74299" y2="7031"/>
                        <a14:backgroundMark x1="70327" y1="6348" x2="70327" y2="6348"/>
                        <a14:backgroundMark x1="71495" y1="6836" x2="71495" y2="6836"/>
                        <a14:backgroundMark x1="77336" y1="7324" x2="77336" y2="7324"/>
                        <a14:backgroundMark x1="82827" y1="6738" x2="82827" y2="6738"/>
                        <a14:backgroundMark x1="85514" y1="6738" x2="85514" y2="6738"/>
                        <a14:backgroundMark x1="80374" y1="6445" x2="80374" y2="6445"/>
                        <a14:backgroundMark x1="86449" y1="6738" x2="86449" y2="6738"/>
                        <a14:backgroundMark x1="90654" y1="7422" x2="90654" y2="7422"/>
                        <a14:backgroundMark x1="92290" y1="12402" x2="92290" y2="12402"/>
                        <a14:backgroundMark x1="91589" y1="16309" x2="91589" y2="16309"/>
                        <a14:backgroundMark x1="62150" y1="24316" x2="62150" y2="24316"/>
                        <a14:backgroundMark x1="55374" y1="20117" x2="55374" y2="20117"/>
                        <a14:backgroundMark x1="86332" y1="26758" x2="86332" y2="26758"/>
                        <a14:backgroundMark x1="87967" y1="34961" x2="87967" y2="34961"/>
                        <a14:backgroundMark x1="89603" y1="29785" x2="89603" y2="29785"/>
                        <a14:backgroundMark x1="88668" y1="25195" x2="88668" y2="25195"/>
                        <a14:backgroundMark x1="89136" y1="22559" x2="89136" y2="22559"/>
                        <a14:backgroundMark x1="89953" y1="20117" x2="89953" y2="20117"/>
                        <a14:backgroundMark x1="90070" y1="17090" x2="90070" y2="17090"/>
                        <a14:backgroundMark x1="89953" y1="14844" x2="89953" y2="14844"/>
                        <a14:backgroundMark x1="88668" y1="34180" x2="88435" y2="35449"/>
                        <a14:backgroundMark x1="87850" y1="44238" x2="87850" y2="50195"/>
                        <a14:backgroundMark x1="88902" y1="54199" x2="89252" y2="57031"/>
                        <a14:backgroundMark x1="90070" y1="60254" x2="90421" y2="63379"/>
                        <a14:backgroundMark x1="90421" y1="66504" x2="90654" y2="69922"/>
                        <a14:backgroundMark x1="90654" y1="72754" x2="90654" y2="75098"/>
                        <a14:backgroundMark x1="90654" y1="76660" x2="90421" y2="77832"/>
                        <a14:backgroundMark x1="90304" y1="78516" x2="90304" y2="78516"/>
                        <a14:backgroundMark x1="89720" y1="80371" x2="89720" y2="80371"/>
                        <a14:backgroundMark x1="89720" y1="80664" x2="89720" y2="80664"/>
                        <a14:backgroundMark x1="89720" y1="80664" x2="89720" y2="80664"/>
                        <a14:backgroundMark x1="89486" y1="81055" x2="89486" y2="81055"/>
                        <a14:backgroundMark x1="89486" y1="81055" x2="89486" y2="81055"/>
                        <a14:backgroundMark x1="89252" y1="82227" x2="89252" y2="82227"/>
                        <a14:backgroundMark x1="89252" y1="82617" x2="89252" y2="82617"/>
                        <a14:backgroundMark x1="70561" y1="80859" x2="70561" y2="80859"/>
                        <a14:backgroundMark x1="70561" y1="80859" x2="70561" y2="80859"/>
                        <a14:backgroundMark x1="70561" y1="80566" x2="70561" y2="80566"/>
                        <a14:backgroundMark x1="70911" y1="75293" x2="70911" y2="75293"/>
                        <a14:backgroundMark x1="71379" y1="74121" x2="71379" y2="74121"/>
                        <a14:backgroundMark x1="72196" y1="73145" x2="72196" y2="73145"/>
                        <a14:backgroundMark x1="72897" y1="71875" x2="72897" y2="71875"/>
                        <a14:backgroundMark x1="73364" y1="71777" x2="73364" y2="71777"/>
                        <a14:backgroundMark x1="73481" y1="74805" x2="73715" y2="75488"/>
                        <a14:backgroundMark x1="73715" y1="76660" x2="73715" y2="77637"/>
                        <a14:backgroundMark x1="73715" y1="78809" x2="73715" y2="79297"/>
                        <a14:backgroundMark x1="73715" y1="79688" x2="73715" y2="80176"/>
                        <a14:backgroundMark x1="73715" y1="81934" x2="73715" y2="81934"/>
                        <a14:backgroundMark x1="68692" y1="78516" x2="68692" y2="78516"/>
                        <a14:backgroundMark x1="68107" y1="75586" x2="68107" y2="75586"/>
                        <a14:backgroundMark x1="68575" y1="72461" x2="68575" y2="72461"/>
                        <a14:backgroundMark x1="15304" y1="15430" x2="15304" y2="15430"/>
                        <a14:backgroundMark x1="15304" y1="17773" x2="15304" y2="17773"/>
                        <a14:backgroundMark x1="15421" y1="61719" x2="15421" y2="61719"/>
                        <a14:backgroundMark x1="64603" y1="85547" x2="64603" y2="85547"/>
                        <a14:backgroundMark x1="64252" y1="85254" x2="64252" y2="85254"/>
                        <a14:backgroundMark x1="61682" y1="85742" x2="61682" y2="85742"/>
                        <a14:backgroundMark x1="61215" y1="85645" x2="61215" y2="85645"/>
                        <a14:backgroundMark x1="60631" y1="85352" x2="60631" y2="85352"/>
                        <a14:backgroundMark x1="59813" y1="84961" x2="59813" y2="84961"/>
                        <a14:backgroundMark x1="59346" y1="85254" x2="59346" y2="85254"/>
                        <a14:backgroundMark x1="58645" y1="85547" x2="58645" y2="85547"/>
                        <a14:backgroundMark x1="70911" y1="85352" x2="70911" y2="85352"/>
                        <a14:backgroundMark x1="73715" y1="85059" x2="73715" y2="85059"/>
                        <a14:backgroundMark x1="76168" y1="85254" x2="76168" y2="85254"/>
                        <a14:backgroundMark x1="77453" y1="85352" x2="77453" y2="85352"/>
                        <a14:backgroundMark x1="85514" y1="85645" x2="85514" y2="85645"/>
                        <a14:backgroundMark x1="87150" y1="85352" x2="87150" y2="85352"/>
                        <a14:backgroundMark x1="87967" y1="85059" x2="87967" y2="85059"/>
                        <a14:backgroundMark x1="83411" y1="85254" x2="83411" y2="85254"/>
                        <a14:backgroundMark x1="77804" y1="85059" x2="77804" y2="85059"/>
                        <a14:backgroundMark x1="58645" y1="85254" x2="58645" y2="85254"/>
                        <a14:backgroundMark x1="58294" y1="85059" x2="58294" y2="85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41" y="5256317"/>
            <a:ext cx="1427559" cy="1707734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12800" y="261924"/>
            <a:ext cx="2441087" cy="461665"/>
            <a:chOff x="6575500" y="3106724"/>
            <a:chExt cx="2441087" cy="461665"/>
          </a:xfrm>
        </p:grpSpPr>
        <p:sp>
          <p:nvSpPr>
            <p:cNvPr id="5" name="文本框 4"/>
            <p:cNvSpPr txBox="1"/>
            <p:nvPr/>
          </p:nvSpPr>
          <p:spPr>
            <a:xfrm>
              <a:off x="6985262" y="3106724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</a:rPr>
                <a:t>牙齿常见疾病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26" t="58311" r="21928" b="18459"/>
            <a:stretch>
              <a:fillRect/>
            </a:stretch>
          </p:blipFill>
          <p:spPr>
            <a:xfrm>
              <a:off x="6575500" y="3106724"/>
              <a:ext cx="409762" cy="461665"/>
            </a:xfrm>
            <a:prstGeom prst="rect">
              <a:avLst/>
            </a:prstGeom>
          </p:spPr>
        </p:pic>
      </p:grpSp>
      <p:pic>
        <p:nvPicPr>
          <p:cNvPr id="12" name="Picture 3" descr="001d60998c400a2874f2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281" y="980281"/>
            <a:ext cx="4897438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/>
          <p:cNvSpPr txBox="1"/>
          <p:nvPr/>
        </p:nvSpPr>
        <p:spPr>
          <a:xfrm>
            <a:off x="2340806" y="1101565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蛀牙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934130" y="5256752"/>
            <a:ext cx="1402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牙周炎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855395" y="980281"/>
            <a:ext cx="1402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畸形牙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058595" y="5294216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缺牙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random/>
      </p:transition>
    </mc:Choice>
    <mc:Fallback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1452"/>
            <a:ext cx="1016000" cy="12465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3" b="95313" l="0" r="96145">
                        <a14:foregroundMark x1="23481" y1="14063" x2="23481" y2="14063"/>
                        <a14:foregroundMark x1="25935" y1="26270" x2="25935" y2="26270"/>
                        <a14:foregroundMark x1="49766" y1="14551" x2="49766" y2="14551"/>
                        <a14:foregroundMark x1="50467" y1="12891" x2="50467" y2="12891"/>
                        <a14:foregroundMark x1="50467" y1="12500" x2="50467" y2="12500"/>
                        <a14:foregroundMark x1="50935" y1="12500" x2="50935" y2="12500"/>
                        <a14:foregroundMark x1="51519" y1="12891" x2="51519" y2="12891"/>
                        <a14:foregroundMark x1="48364" y1="12402" x2="48364" y2="12402"/>
                        <a14:foregroundMark x1="47547" y1="13574" x2="47547" y2="13574"/>
                        <a14:foregroundMark x1="47547" y1="14551" x2="47547" y2="14551"/>
                        <a14:foregroundMark x1="25000" y1="46094" x2="25000" y2="46094"/>
                        <a14:foregroundMark x1="56425" y1="39746" x2="56425" y2="39746"/>
                        <a14:foregroundMark x1="85047" y1="55371" x2="85047" y2="55371"/>
                        <a14:foregroundMark x1="72196" y1="58301" x2="72196" y2="58301"/>
                        <a14:foregroundMark x1="52453" y1="45117" x2="52453" y2="45117"/>
                        <a14:foregroundMark x1="59696" y1="44629" x2="59696" y2="44629"/>
                        <a14:foregroundMark x1="42056" y1="29395" x2="42056" y2="29395"/>
                        <a14:foregroundMark x1="53388" y1="19824" x2="53388" y2="19824"/>
                        <a14:foregroundMark x1="21028" y1="9375" x2="21028" y2="9375"/>
                        <a14:foregroundMark x1="21846" y1="31348" x2="21846" y2="31348"/>
                        <a14:foregroundMark x1="30374" y1="42383" x2="30374" y2="42383"/>
                        <a14:foregroundMark x1="88785" y1="21582" x2="88785" y2="21582"/>
                        <a14:foregroundMark x1="60981" y1="9082" x2="60981" y2="9082"/>
                        <a14:foregroundMark x1="73715" y1="18945" x2="73715" y2="18945"/>
                        <a14:foregroundMark x1="75000" y1="67383" x2="75000" y2="67383"/>
                        <a14:backgroundMark x1="33061" y1="16211" x2="33061" y2="16211"/>
                        <a14:backgroundMark x1="31542" y1="24219" x2="31542" y2="24219"/>
                        <a14:backgroundMark x1="36449" y1="22949" x2="36449" y2="22949"/>
                        <a14:backgroundMark x1="39136" y1="17188" x2="39136" y2="17188"/>
                        <a14:backgroundMark x1="34813" y1="15918" x2="34813" y2="15918"/>
                        <a14:backgroundMark x1="32360" y1="16797" x2="32360" y2="16797"/>
                        <a14:backgroundMark x1="32360" y1="20605" x2="32360" y2="20605"/>
                        <a14:backgroundMark x1="31776" y1="23828" x2="31776" y2="23828"/>
                        <a14:backgroundMark x1="31893" y1="22852" x2="31893" y2="22852"/>
                        <a14:backgroundMark x1="31893" y1="21973" x2="31893" y2="21973"/>
                        <a14:backgroundMark x1="32593" y1="20215" x2="32593" y2="20215"/>
                        <a14:backgroundMark x1="32243" y1="17578" x2="32243" y2="17578"/>
                        <a14:backgroundMark x1="32243" y1="17578" x2="32243" y2="17578"/>
                        <a14:backgroundMark x1="32243" y1="17480" x2="32243" y2="17480"/>
                        <a14:backgroundMark x1="32243" y1="18457" x2="32243" y2="18457"/>
                        <a14:backgroundMark x1="32243" y1="19629" x2="32243" y2="19629"/>
                        <a14:backgroundMark x1="32243" y1="20215" x2="32243" y2="20215"/>
                        <a14:backgroundMark x1="32243" y1="19336" x2="32243" y2="19336"/>
                        <a14:backgroundMark x1="32710" y1="18555" x2="32710" y2="18555"/>
                        <a14:backgroundMark x1="35631" y1="17188" x2="35631" y2="17188"/>
                        <a14:backgroundMark x1="37033" y1="16797" x2="37033" y2="16797"/>
                        <a14:backgroundMark x1="37033" y1="16602" x2="37033" y2="16602"/>
                        <a14:backgroundMark x1="36332" y1="16211" x2="36332" y2="16211"/>
                        <a14:backgroundMark x1="37500" y1="16602" x2="38201" y2="17090"/>
                        <a14:backgroundMark x1="39136" y1="17578" x2="39136" y2="17578"/>
                        <a14:backgroundMark x1="39603" y1="18848" x2="39603" y2="18848"/>
                        <a14:backgroundMark x1="39019" y1="20313" x2="38318" y2="21484"/>
                        <a14:backgroundMark x1="37850" y1="22852" x2="37500" y2="23633"/>
                        <a14:backgroundMark x1="39953" y1="18652" x2="39953" y2="18652"/>
                        <a14:backgroundMark x1="38201" y1="21191" x2="37850" y2="21875"/>
                        <a14:backgroundMark x1="36799" y1="23047" x2="36215" y2="24219"/>
                        <a14:backgroundMark x1="36215" y1="24512" x2="35981" y2="24902"/>
                        <a14:backgroundMark x1="22547" y1="9473" x2="22547" y2="9473"/>
                        <a14:backgroundMark x1="21495" y1="10547" x2="21495" y2="10547"/>
                        <a14:backgroundMark x1="20561" y1="11035" x2="20561" y2="11035"/>
                        <a14:backgroundMark x1="18925" y1="11035" x2="18925" y2="11035"/>
                        <a14:backgroundMark x1="17056" y1="11035" x2="17056" y2="11035"/>
                        <a14:backgroundMark x1="16472" y1="11035" x2="16472" y2="11035"/>
                        <a14:backgroundMark x1="17874" y1="11035" x2="17874" y2="11035"/>
                        <a14:backgroundMark x1="19393" y1="11719" x2="19393" y2="11719"/>
                        <a14:backgroundMark x1="20327" y1="12891" x2="20911" y2="14063"/>
                        <a14:backgroundMark x1="21262" y1="16211" x2="21379" y2="17285"/>
                        <a14:backgroundMark x1="21379" y1="19531" x2="21262" y2="21191"/>
                        <a14:backgroundMark x1="20911" y1="22266" x2="20911" y2="22266"/>
                        <a14:backgroundMark x1="20911" y1="22363" x2="20911" y2="22363"/>
                        <a14:backgroundMark x1="20561" y1="22363" x2="20093" y2="22949"/>
                        <a14:backgroundMark x1="19042" y1="24609" x2="19042" y2="25195"/>
                        <a14:backgroundMark x1="19042" y1="26367" x2="18925" y2="27246"/>
                        <a14:backgroundMark x1="18692" y1="28223" x2="18692" y2="29395"/>
                        <a14:backgroundMark x1="18458" y1="30762" x2="18458" y2="32129"/>
                        <a14:backgroundMark x1="18458" y1="33496" x2="18575" y2="34375"/>
                        <a14:backgroundMark x1="19276" y1="36133" x2="19509" y2="37402"/>
                        <a14:backgroundMark x1="19509" y1="37891" x2="19509" y2="38477"/>
                        <a14:backgroundMark x1="19509" y1="39160" x2="19276" y2="40430"/>
                        <a14:backgroundMark x1="19042" y1="41504" x2="19042" y2="42578"/>
                        <a14:backgroundMark x1="19042" y1="43848" x2="19042" y2="44629"/>
                        <a14:backgroundMark x1="19042" y1="44824" x2="19042" y2="45215"/>
                        <a14:backgroundMark x1="19042" y1="46289" x2="19042" y2="47461"/>
                        <a14:backgroundMark x1="19042" y1="48828" x2="19042" y2="48828"/>
                        <a14:backgroundMark x1="19042" y1="49512" x2="19042" y2="49512"/>
                        <a14:backgroundMark x1="19042" y1="51953" x2="19042" y2="51953"/>
                        <a14:backgroundMark x1="18575" y1="53711" x2="18575" y2="53711"/>
                        <a14:backgroundMark x1="18107" y1="55566" x2="18107" y2="55957"/>
                        <a14:backgroundMark x1="17874" y1="57227" x2="17757" y2="58301"/>
                        <a14:backgroundMark x1="17407" y1="59668" x2="17407" y2="59668"/>
                        <a14:backgroundMark x1="17407" y1="60449" x2="17407" y2="60449"/>
                        <a14:backgroundMark x1="17407" y1="61328" x2="17407" y2="61328"/>
                        <a14:backgroundMark x1="17290" y1="61719" x2="17290" y2="61719"/>
                        <a14:backgroundMark x1="17757" y1="62012" x2="17757" y2="62012"/>
                        <a14:backgroundMark x1="26636" y1="49609" x2="26636" y2="49609"/>
                        <a14:backgroundMark x1="31542" y1="47559" x2="31542" y2="47559"/>
                        <a14:backgroundMark x1="37500" y1="43750" x2="37500" y2="43750"/>
                        <a14:backgroundMark x1="33762" y1="47168" x2="34229" y2="47266"/>
                        <a14:backgroundMark x1="36332" y1="47852" x2="37033" y2="48145"/>
                        <a14:backgroundMark x1="38201" y1="48633" x2="38668" y2="48926"/>
                        <a14:backgroundMark x1="39953" y1="49219" x2="40421" y2="49512"/>
                        <a14:backgroundMark x1="41121" y1="49805" x2="41706" y2="50195"/>
                        <a14:backgroundMark x1="42056" y1="50195" x2="42056" y2="50195"/>
                        <a14:backgroundMark x1="40421" y1="49316" x2="40421" y2="49316"/>
                        <a14:backgroundMark x1="34579" y1="48535" x2="34579" y2="48535"/>
                        <a14:backgroundMark x1="29089" y1="47656" x2="29089" y2="47656"/>
                        <a14:backgroundMark x1="27103" y1="42383" x2="27103" y2="42383"/>
                        <a14:backgroundMark x1="24533" y1="39746" x2="24533" y2="39746"/>
                        <a14:backgroundMark x1="23131" y1="37500" x2="23131" y2="37500"/>
                        <a14:backgroundMark x1="23481" y1="35059" x2="23481" y2="35059"/>
                        <a14:backgroundMark x1="26986" y1="33301" x2="26986" y2="33301"/>
                        <a14:backgroundMark x1="30724" y1="31445" x2="30724" y2="31445"/>
                        <a14:backgroundMark x1="31425" y1="30957" x2="31425" y2="30957"/>
                        <a14:backgroundMark x1="33762" y1="28711" x2="33762" y2="28711"/>
                        <a14:backgroundMark x1="33411" y1="25586" x2="33178" y2="25195"/>
                        <a14:backgroundMark x1="29089" y1="19238" x2="29089" y2="19238"/>
                        <a14:backgroundMark x1="28621" y1="15430" x2="28621" y2="15430"/>
                        <a14:backgroundMark x1="30374" y1="11914" x2="30374" y2="11914"/>
                        <a14:backgroundMark x1="35514" y1="10352" x2="35514" y2="10352"/>
                        <a14:backgroundMark x1="39603" y1="9375" x2="39603" y2="9375"/>
                        <a14:backgroundMark x1="43692" y1="19336" x2="43692" y2="19336"/>
                        <a14:backgroundMark x1="48131" y1="23047" x2="48131" y2="23047"/>
                        <a14:backgroundMark x1="49299" y1="24902" x2="49650" y2="25391"/>
                        <a14:backgroundMark x1="49650" y1="26758" x2="49650" y2="26758"/>
                        <a14:backgroundMark x1="48832" y1="25684" x2="48014" y2="24707"/>
                        <a14:backgroundMark x1="45678" y1="22656" x2="44393" y2="21875"/>
                        <a14:backgroundMark x1="41238" y1="20313" x2="41238" y2="20313"/>
                        <a14:backgroundMark x1="41121" y1="20215" x2="41121" y2="20215"/>
                        <a14:backgroundMark x1="41706" y1="20215" x2="41706" y2="20215"/>
                        <a14:backgroundMark x1="42407" y1="20215" x2="41939" y2="19141"/>
                        <a14:backgroundMark x1="41939" y1="18848" x2="41939" y2="18848"/>
                        <a14:backgroundMark x1="42290" y1="19141" x2="45327" y2="21875"/>
                        <a14:backgroundMark x1="47897" y1="25000" x2="48131" y2="26758"/>
                        <a14:backgroundMark x1="48131" y1="28223" x2="48131" y2="29297"/>
                        <a14:backgroundMark x1="48131" y1="31250" x2="48131" y2="33008"/>
                        <a14:backgroundMark x1="48131" y1="33789" x2="48014" y2="35645"/>
                        <a14:backgroundMark x1="47897" y1="36133" x2="47897" y2="36133"/>
                        <a14:backgroundMark x1="47664" y1="36523" x2="47664" y2="36523"/>
                        <a14:backgroundMark x1="47664" y1="37207" x2="47664" y2="38477"/>
                        <a14:backgroundMark x1="48014" y1="40723" x2="48014" y2="41602"/>
                        <a14:backgroundMark x1="47664" y1="42480" x2="47079" y2="43457"/>
                        <a14:backgroundMark x1="46729" y1="44531" x2="46495" y2="46582"/>
                        <a14:backgroundMark x1="46729" y1="47266" x2="46729" y2="47266"/>
                        <a14:backgroundMark x1="50350" y1="47559" x2="51519" y2="47656"/>
                        <a14:backgroundMark x1="54439" y1="47559" x2="54439" y2="47559"/>
                        <a14:backgroundMark x1="57243" y1="47852" x2="57243" y2="47852"/>
                        <a14:backgroundMark x1="58411" y1="48145" x2="58879" y2="48340"/>
                        <a14:backgroundMark x1="60631" y1="48633" x2="61215" y2="48828"/>
                        <a14:backgroundMark x1="63785" y1="49512" x2="63785" y2="49512"/>
                        <a14:backgroundMark x1="63902" y1="49512" x2="63902" y2="49512"/>
                        <a14:backgroundMark x1="65771" y1="49512" x2="65771" y2="49512"/>
                        <a14:backgroundMark x1="66238" y1="49805" x2="66939" y2="50293"/>
                        <a14:backgroundMark x1="68107" y1="50977" x2="68107" y2="50977"/>
                        <a14:backgroundMark x1="68341" y1="51563" x2="68341" y2="51563"/>
                        <a14:backgroundMark x1="69276" y1="54297" x2="69509" y2="56348"/>
                        <a14:backgroundMark x1="70210" y1="59277" x2="70210" y2="59668"/>
                        <a14:backgroundMark x1="70561" y1="62305" x2="70561" y2="62305"/>
                        <a14:backgroundMark x1="70678" y1="62500" x2="70678" y2="62500"/>
                        <a14:backgroundMark x1="70327" y1="63672" x2="70327" y2="63672"/>
                        <a14:backgroundMark x1="70561" y1="64648" x2="70561" y2="64648"/>
                        <a14:backgroundMark x1="70678" y1="64844" x2="70678" y2="64844"/>
                        <a14:backgroundMark x1="70911" y1="65039" x2="70911" y2="65039"/>
                        <a14:backgroundMark x1="70911" y1="65039" x2="70911" y2="65039"/>
                        <a14:backgroundMark x1="70911" y1="65039" x2="70911" y2="65039"/>
                        <a14:backgroundMark x1="70911" y1="65137" x2="70911" y2="65137"/>
                        <a14:backgroundMark x1="70911" y1="65332" x2="70911" y2="65332"/>
                        <a14:backgroundMark x1="70911" y1="65332" x2="70911" y2="65332"/>
                        <a14:backgroundMark x1="70911" y1="65332" x2="70911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0911" y1="66016" x2="70911" y2="66016"/>
                        <a14:backgroundMark x1="70678" y1="66113" x2="70678" y2="66113"/>
                        <a14:backgroundMark x1="70678" y1="66113" x2="70678" y2="66113"/>
                        <a14:backgroundMark x1="72313" y1="61426" x2="72313" y2="61426"/>
                        <a14:backgroundMark x1="73014" y1="60059" x2="73014" y2="59473"/>
                        <a14:backgroundMark x1="73949" y1="57031" x2="74182" y2="56250"/>
                        <a14:backgroundMark x1="74533" y1="54883" x2="74533" y2="54004"/>
                        <a14:backgroundMark x1="73832" y1="52344" x2="73832" y2="52344"/>
                        <a14:backgroundMark x1="73014" y1="50684" x2="72664" y2="50293"/>
                        <a14:backgroundMark x1="71495" y1="48535" x2="71028" y2="48242"/>
                        <a14:backgroundMark x1="69393" y1="46484" x2="69393" y2="46484"/>
                        <a14:backgroundMark x1="64252" y1="36426" x2="63668" y2="35449"/>
                        <a14:backgroundMark x1="60514" y1="29785" x2="60397" y2="29297"/>
                        <a14:backgroundMark x1="59229" y1="24609" x2="58995" y2="23926"/>
                        <a14:backgroundMark x1="58879" y1="18945" x2="58879" y2="18945"/>
                        <a14:backgroundMark x1="58645" y1="14160" x2="58645" y2="14160"/>
                        <a14:backgroundMark x1="62033" y1="11133" x2="62033" y2="11133"/>
                        <a14:backgroundMark x1="63668" y1="9375" x2="63668" y2="9375"/>
                        <a14:backgroundMark x1="65654" y1="8008" x2="65654" y2="8008"/>
                        <a14:backgroundMark x1="66589" y1="7715" x2="66589" y2="7715"/>
                        <a14:backgroundMark x1="87500" y1="18945" x2="87500" y2="18945"/>
                        <a14:backgroundMark x1="87266" y1="35352" x2="87266" y2="35352"/>
                        <a14:backgroundMark x1="89486" y1="40234" x2="89486" y2="40234"/>
                        <a14:backgroundMark x1="90654" y1="47656" x2="90771" y2="48145"/>
                        <a14:backgroundMark x1="90888" y1="58398" x2="90888" y2="58398"/>
                        <a14:backgroundMark x1="90070" y1="63086" x2="90070" y2="63086"/>
                        <a14:backgroundMark x1="89603" y1="67676" x2="89603" y2="67676"/>
                        <a14:backgroundMark x1="89252" y1="72070" x2="89252" y2="72070"/>
                        <a14:backgroundMark x1="89252" y1="74609" x2="89252" y2="74609"/>
                        <a14:backgroundMark x1="89136" y1="78320" x2="89252" y2="78809"/>
                        <a14:backgroundMark x1="89252" y1="79883" x2="89252" y2="79883"/>
                        <a14:backgroundMark x1="89136" y1="80176" x2="89136" y2="80176"/>
                        <a14:backgroundMark x1="89136" y1="81250" x2="89136" y2="81250"/>
                        <a14:backgroundMark x1="89136" y1="81250" x2="89136" y2="81250"/>
                        <a14:backgroundMark x1="86799" y1="28027" x2="86799" y2="28027"/>
                        <a14:backgroundMark x1="87617" y1="14453" x2="87617" y2="14453"/>
                        <a14:backgroundMark x1="87266" y1="11230" x2="87266" y2="11230"/>
                        <a14:backgroundMark x1="77103" y1="6836" x2="77103" y2="6836"/>
                        <a14:backgroundMark x1="74299" y1="7031" x2="74299" y2="7031"/>
                        <a14:backgroundMark x1="70327" y1="6348" x2="70327" y2="6348"/>
                        <a14:backgroundMark x1="71495" y1="6836" x2="71495" y2="6836"/>
                        <a14:backgroundMark x1="77336" y1="7324" x2="77336" y2="7324"/>
                        <a14:backgroundMark x1="82827" y1="6738" x2="82827" y2="6738"/>
                        <a14:backgroundMark x1="85514" y1="6738" x2="85514" y2="6738"/>
                        <a14:backgroundMark x1="80374" y1="6445" x2="80374" y2="6445"/>
                        <a14:backgroundMark x1="86449" y1="6738" x2="86449" y2="6738"/>
                        <a14:backgroundMark x1="90654" y1="7422" x2="90654" y2="7422"/>
                        <a14:backgroundMark x1="92290" y1="12402" x2="92290" y2="12402"/>
                        <a14:backgroundMark x1="91589" y1="16309" x2="91589" y2="16309"/>
                        <a14:backgroundMark x1="62150" y1="24316" x2="62150" y2="24316"/>
                        <a14:backgroundMark x1="55374" y1="20117" x2="55374" y2="20117"/>
                        <a14:backgroundMark x1="86332" y1="26758" x2="86332" y2="26758"/>
                        <a14:backgroundMark x1="87967" y1="34961" x2="87967" y2="34961"/>
                        <a14:backgroundMark x1="89603" y1="29785" x2="89603" y2="29785"/>
                        <a14:backgroundMark x1="88668" y1="25195" x2="88668" y2="25195"/>
                        <a14:backgroundMark x1="89136" y1="22559" x2="89136" y2="22559"/>
                        <a14:backgroundMark x1="89953" y1="20117" x2="89953" y2="20117"/>
                        <a14:backgroundMark x1="90070" y1="17090" x2="90070" y2="17090"/>
                        <a14:backgroundMark x1="89953" y1="14844" x2="89953" y2="14844"/>
                        <a14:backgroundMark x1="88668" y1="34180" x2="88435" y2="35449"/>
                        <a14:backgroundMark x1="87850" y1="44238" x2="87850" y2="50195"/>
                        <a14:backgroundMark x1="88902" y1="54199" x2="89252" y2="57031"/>
                        <a14:backgroundMark x1="90070" y1="60254" x2="90421" y2="63379"/>
                        <a14:backgroundMark x1="90421" y1="66504" x2="90654" y2="69922"/>
                        <a14:backgroundMark x1="90654" y1="72754" x2="90654" y2="75098"/>
                        <a14:backgroundMark x1="90654" y1="76660" x2="90421" y2="77832"/>
                        <a14:backgroundMark x1="90304" y1="78516" x2="90304" y2="78516"/>
                        <a14:backgroundMark x1="89720" y1="80371" x2="89720" y2="80371"/>
                        <a14:backgroundMark x1="89720" y1="80664" x2="89720" y2="80664"/>
                        <a14:backgroundMark x1="89720" y1="80664" x2="89720" y2="80664"/>
                        <a14:backgroundMark x1="89486" y1="81055" x2="89486" y2="81055"/>
                        <a14:backgroundMark x1="89486" y1="81055" x2="89486" y2="81055"/>
                        <a14:backgroundMark x1="89252" y1="82227" x2="89252" y2="82227"/>
                        <a14:backgroundMark x1="89252" y1="82617" x2="89252" y2="82617"/>
                        <a14:backgroundMark x1="70561" y1="80859" x2="70561" y2="80859"/>
                        <a14:backgroundMark x1="70561" y1="80859" x2="70561" y2="80859"/>
                        <a14:backgroundMark x1="70561" y1="80566" x2="70561" y2="80566"/>
                        <a14:backgroundMark x1="70911" y1="75293" x2="70911" y2="75293"/>
                        <a14:backgroundMark x1="71379" y1="74121" x2="71379" y2="74121"/>
                        <a14:backgroundMark x1="72196" y1="73145" x2="72196" y2="73145"/>
                        <a14:backgroundMark x1="72897" y1="71875" x2="72897" y2="71875"/>
                        <a14:backgroundMark x1="73364" y1="71777" x2="73364" y2="71777"/>
                        <a14:backgroundMark x1="73481" y1="74805" x2="73715" y2="75488"/>
                        <a14:backgroundMark x1="73715" y1="76660" x2="73715" y2="77637"/>
                        <a14:backgroundMark x1="73715" y1="78809" x2="73715" y2="79297"/>
                        <a14:backgroundMark x1="73715" y1="79688" x2="73715" y2="80176"/>
                        <a14:backgroundMark x1="73715" y1="81934" x2="73715" y2="81934"/>
                        <a14:backgroundMark x1="68692" y1="78516" x2="68692" y2="78516"/>
                        <a14:backgroundMark x1="68107" y1="75586" x2="68107" y2="75586"/>
                        <a14:backgroundMark x1="68575" y1="72461" x2="68575" y2="72461"/>
                        <a14:backgroundMark x1="15304" y1="15430" x2="15304" y2="15430"/>
                        <a14:backgroundMark x1="15304" y1="17773" x2="15304" y2="17773"/>
                        <a14:backgroundMark x1="15421" y1="61719" x2="15421" y2="61719"/>
                        <a14:backgroundMark x1="64603" y1="85547" x2="64603" y2="85547"/>
                        <a14:backgroundMark x1="64252" y1="85254" x2="64252" y2="85254"/>
                        <a14:backgroundMark x1="61682" y1="85742" x2="61682" y2="85742"/>
                        <a14:backgroundMark x1="61215" y1="85645" x2="61215" y2="85645"/>
                        <a14:backgroundMark x1="60631" y1="85352" x2="60631" y2="85352"/>
                        <a14:backgroundMark x1="59813" y1="84961" x2="59813" y2="84961"/>
                        <a14:backgroundMark x1="59346" y1="85254" x2="59346" y2="85254"/>
                        <a14:backgroundMark x1="58645" y1="85547" x2="58645" y2="85547"/>
                        <a14:backgroundMark x1="70911" y1="85352" x2="70911" y2="85352"/>
                        <a14:backgroundMark x1="73715" y1="85059" x2="73715" y2="85059"/>
                        <a14:backgroundMark x1="76168" y1="85254" x2="76168" y2="85254"/>
                        <a14:backgroundMark x1="77453" y1="85352" x2="77453" y2="85352"/>
                        <a14:backgroundMark x1="85514" y1="85645" x2="85514" y2="85645"/>
                        <a14:backgroundMark x1="87150" y1="85352" x2="87150" y2="85352"/>
                        <a14:backgroundMark x1="87967" y1="85059" x2="87967" y2="85059"/>
                        <a14:backgroundMark x1="83411" y1="85254" x2="83411" y2="85254"/>
                        <a14:backgroundMark x1="77804" y1="85059" x2="77804" y2="85059"/>
                        <a14:backgroundMark x1="58645" y1="85254" x2="58645" y2="85254"/>
                        <a14:backgroundMark x1="58294" y1="85059" x2="58294" y2="85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41" y="5256317"/>
            <a:ext cx="1427559" cy="1707734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12800" y="261924"/>
            <a:ext cx="2748864" cy="461665"/>
            <a:chOff x="6575500" y="3106724"/>
            <a:chExt cx="2748864" cy="461665"/>
          </a:xfrm>
        </p:grpSpPr>
        <p:sp>
          <p:nvSpPr>
            <p:cNvPr id="5" name="文本框 4"/>
            <p:cNvSpPr txBox="1"/>
            <p:nvPr/>
          </p:nvSpPr>
          <p:spPr>
            <a:xfrm>
              <a:off x="6985262" y="3106724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</a:rPr>
                <a:t>牙周疾病的症状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26" t="58311" r="21928" b="18459"/>
            <a:stretch>
              <a:fillRect/>
            </a:stretch>
          </p:blipFill>
          <p:spPr>
            <a:xfrm>
              <a:off x="6575500" y="3106724"/>
              <a:ext cx="409762" cy="461665"/>
            </a:xfrm>
            <a:prstGeom prst="rect">
              <a:avLst/>
            </a:prstGeom>
          </p:spPr>
        </p:pic>
      </p:grpSp>
      <p:sp>
        <p:nvSpPr>
          <p:cNvPr id="17" name="内容占位符 2"/>
          <p:cNvSpPr txBox="1"/>
          <p:nvPr/>
        </p:nvSpPr>
        <p:spPr>
          <a:xfrm>
            <a:off x="2146426" y="986498"/>
            <a:ext cx="4895850" cy="425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altLang="zh-CN" sz="2400" dirty="0">
              <a:solidFill>
                <a:schemeClr val="bg1"/>
              </a:solidFill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牙痛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牙出血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牙龈红肿、流脓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牙齿松动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口干、口臭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8" name="Picture 4" descr="D:\新产品开发\牙膏\核心资料\PPT图片\Img2406603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881" y="1262062"/>
            <a:ext cx="429895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random/>
      </p:transition>
    </mc:Choice>
    <mc:Fallback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1452"/>
            <a:ext cx="1016000" cy="12465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3" b="95313" l="0" r="96145">
                        <a14:foregroundMark x1="23481" y1="14063" x2="23481" y2="14063"/>
                        <a14:foregroundMark x1="25935" y1="26270" x2="25935" y2="26270"/>
                        <a14:foregroundMark x1="49766" y1="14551" x2="49766" y2="14551"/>
                        <a14:foregroundMark x1="50467" y1="12891" x2="50467" y2="12891"/>
                        <a14:foregroundMark x1="50467" y1="12500" x2="50467" y2="12500"/>
                        <a14:foregroundMark x1="50935" y1="12500" x2="50935" y2="12500"/>
                        <a14:foregroundMark x1="51519" y1="12891" x2="51519" y2="12891"/>
                        <a14:foregroundMark x1="48364" y1="12402" x2="48364" y2="12402"/>
                        <a14:foregroundMark x1="47547" y1="13574" x2="47547" y2="13574"/>
                        <a14:foregroundMark x1="47547" y1="14551" x2="47547" y2="14551"/>
                        <a14:foregroundMark x1="25000" y1="46094" x2="25000" y2="46094"/>
                        <a14:foregroundMark x1="56425" y1="39746" x2="56425" y2="39746"/>
                        <a14:foregroundMark x1="85047" y1="55371" x2="85047" y2="55371"/>
                        <a14:foregroundMark x1="72196" y1="58301" x2="72196" y2="58301"/>
                        <a14:foregroundMark x1="52453" y1="45117" x2="52453" y2="45117"/>
                        <a14:foregroundMark x1="59696" y1="44629" x2="59696" y2="44629"/>
                        <a14:foregroundMark x1="42056" y1="29395" x2="42056" y2="29395"/>
                        <a14:foregroundMark x1="53388" y1="19824" x2="53388" y2="19824"/>
                        <a14:foregroundMark x1="21028" y1="9375" x2="21028" y2="9375"/>
                        <a14:foregroundMark x1="21846" y1="31348" x2="21846" y2="31348"/>
                        <a14:foregroundMark x1="30374" y1="42383" x2="30374" y2="42383"/>
                        <a14:foregroundMark x1="88785" y1="21582" x2="88785" y2="21582"/>
                        <a14:foregroundMark x1="60981" y1="9082" x2="60981" y2="9082"/>
                        <a14:foregroundMark x1="73715" y1="18945" x2="73715" y2="18945"/>
                        <a14:foregroundMark x1="75000" y1="67383" x2="75000" y2="67383"/>
                        <a14:backgroundMark x1="33061" y1="16211" x2="33061" y2="16211"/>
                        <a14:backgroundMark x1="31542" y1="24219" x2="31542" y2="24219"/>
                        <a14:backgroundMark x1="36449" y1="22949" x2="36449" y2="22949"/>
                        <a14:backgroundMark x1="39136" y1="17188" x2="39136" y2="17188"/>
                        <a14:backgroundMark x1="34813" y1="15918" x2="34813" y2="15918"/>
                        <a14:backgroundMark x1="32360" y1="16797" x2="32360" y2="16797"/>
                        <a14:backgroundMark x1="32360" y1="20605" x2="32360" y2="20605"/>
                        <a14:backgroundMark x1="31776" y1="23828" x2="31776" y2="23828"/>
                        <a14:backgroundMark x1="31893" y1="22852" x2="31893" y2="22852"/>
                        <a14:backgroundMark x1="31893" y1="21973" x2="31893" y2="21973"/>
                        <a14:backgroundMark x1="32593" y1="20215" x2="32593" y2="20215"/>
                        <a14:backgroundMark x1="32243" y1="17578" x2="32243" y2="17578"/>
                        <a14:backgroundMark x1="32243" y1="17578" x2="32243" y2="17578"/>
                        <a14:backgroundMark x1="32243" y1="17480" x2="32243" y2="17480"/>
                        <a14:backgroundMark x1="32243" y1="18457" x2="32243" y2="18457"/>
                        <a14:backgroundMark x1="32243" y1="19629" x2="32243" y2="19629"/>
                        <a14:backgroundMark x1="32243" y1="20215" x2="32243" y2="20215"/>
                        <a14:backgroundMark x1="32243" y1="19336" x2="32243" y2="19336"/>
                        <a14:backgroundMark x1="32710" y1="18555" x2="32710" y2="18555"/>
                        <a14:backgroundMark x1="35631" y1="17188" x2="35631" y2="17188"/>
                        <a14:backgroundMark x1="37033" y1="16797" x2="37033" y2="16797"/>
                        <a14:backgroundMark x1="37033" y1="16602" x2="37033" y2="16602"/>
                        <a14:backgroundMark x1="36332" y1="16211" x2="36332" y2="16211"/>
                        <a14:backgroundMark x1="37500" y1="16602" x2="38201" y2="17090"/>
                        <a14:backgroundMark x1="39136" y1="17578" x2="39136" y2="17578"/>
                        <a14:backgroundMark x1="39603" y1="18848" x2="39603" y2="18848"/>
                        <a14:backgroundMark x1="39019" y1="20313" x2="38318" y2="21484"/>
                        <a14:backgroundMark x1="37850" y1="22852" x2="37500" y2="23633"/>
                        <a14:backgroundMark x1="39953" y1="18652" x2="39953" y2="18652"/>
                        <a14:backgroundMark x1="38201" y1="21191" x2="37850" y2="21875"/>
                        <a14:backgroundMark x1="36799" y1="23047" x2="36215" y2="24219"/>
                        <a14:backgroundMark x1="36215" y1="24512" x2="35981" y2="24902"/>
                        <a14:backgroundMark x1="22547" y1="9473" x2="22547" y2="9473"/>
                        <a14:backgroundMark x1="21495" y1="10547" x2="21495" y2="10547"/>
                        <a14:backgroundMark x1="20561" y1="11035" x2="20561" y2="11035"/>
                        <a14:backgroundMark x1="18925" y1="11035" x2="18925" y2="11035"/>
                        <a14:backgroundMark x1="17056" y1="11035" x2="17056" y2="11035"/>
                        <a14:backgroundMark x1="16472" y1="11035" x2="16472" y2="11035"/>
                        <a14:backgroundMark x1="17874" y1="11035" x2="17874" y2="11035"/>
                        <a14:backgroundMark x1="19393" y1="11719" x2="19393" y2="11719"/>
                        <a14:backgroundMark x1="20327" y1="12891" x2="20911" y2="14063"/>
                        <a14:backgroundMark x1="21262" y1="16211" x2="21379" y2="17285"/>
                        <a14:backgroundMark x1="21379" y1="19531" x2="21262" y2="21191"/>
                        <a14:backgroundMark x1="20911" y1="22266" x2="20911" y2="22266"/>
                        <a14:backgroundMark x1="20911" y1="22363" x2="20911" y2="22363"/>
                        <a14:backgroundMark x1="20561" y1="22363" x2="20093" y2="22949"/>
                        <a14:backgroundMark x1="19042" y1="24609" x2="19042" y2="25195"/>
                        <a14:backgroundMark x1="19042" y1="26367" x2="18925" y2="27246"/>
                        <a14:backgroundMark x1="18692" y1="28223" x2="18692" y2="29395"/>
                        <a14:backgroundMark x1="18458" y1="30762" x2="18458" y2="32129"/>
                        <a14:backgroundMark x1="18458" y1="33496" x2="18575" y2="34375"/>
                        <a14:backgroundMark x1="19276" y1="36133" x2="19509" y2="37402"/>
                        <a14:backgroundMark x1="19509" y1="37891" x2="19509" y2="38477"/>
                        <a14:backgroundMark x1="19509" y1="39160" x2="19276" y2="40430"/>
                        <a14:backgroundMark x1="19042" y1="41504" x2="19042" y2="42578"/>
                        <a14:backgroundMark x1="19042" y1="43848" x2="19042" y2="44629"/>
                        <a14:backgroundMark x1="19042" y1="44824" x2="19042" y2="45215"/>
                        <a14:backgroundMark x1="19042" y1="46289" x2="19042" y2="47461"/>
                        <a14:backgroundMark x1="19042" y1="48828" x2="19042" y2="48828"/>
                        <a14:backgroundMark x1="19042" y1="49512" x2="19042" y2="49512"/>
                        <a14:backgroundMark x1="19042" y1="51953" x2="19042" y2="51953"/>
                        <a14:backgroundMark x1="18575" y1="53711" x2="18575" y2="53711"/>
                        <a14:backgroundMark x1="18107" y1="55566" x2="18107" y2="55957"/>
                        <a14:backgroundMark x1="17874" y1="57227" x2="17757" y2="58301"/>
                        <a14:backgroundMark x1="17407" y1="59668" x2="17407" y2="59668"/>
                        <a14:backgroundMark x1="17407" y1="60449" x2="17407" y2="60449"/>
                        <a14:backgroundMark x1="17407" y1="61328" x2="17407" y2="61328"/>
                        <a14:backgroundMark x1="17290" y1="61719" x2="17290" y2="61719"/>
                        <a14:backgroundMark x1="17757" y1="62012" x2="17757" y2="62012"/>
                        <a14:backgroundMark x1="26636" y1="49609" x2="26636" y2="49609"/>
                        <a14:backgroundMark x1="31542" y1="47559" x2="31542" y2="47559"/>
                        <a14:backgroundMark x1="37500" y1="43750" x2="37500" y2="43750"/>
                        <a14:backgroundMark x1="33762" y1="47168" x2="34229" y2="47266"/>
                        <a14:backgroundMark x1="36332" y1="47852" x2="37033" y2="48145"/>
                        <a14:backgroundMark x1="38201" y1="48633" x2="38668" y2="48926"/>
                        <a14:backgroundMark x1="39953" y1="49219" x2="40421" y2="49512"/>
                        <a14:backgroundMark x1="41121" y1="49805" x2="41706" y2="50195"/>
                        <a14:backgroundMark x1="42056" y1="50195" x2="42056" y2="50195"/>
                        <a14:backgroundMark x1="40421" y1="49316" x2="40421" y2="49316"/>
                        <a14:backgroundMark x1="34579" y1="48535" x2="34579" y2="48535"/>
                        <a14:backgroundMark x1="29089" y1="47656" x2="29089" y2="47656"/>
                        <a14:backgroundMark x1="27103" y1="42383" x2="27103" y2="42383"/>
                        <a14:backgroundMark x1="24533" y1="39746" x2="24533" y2="39746"/>
                        <a14:backgroundMark x1="23131" y1="37500" x2="23131" y2="37500"/>
                        <a14:backgroundMark x1="23481" y1="35059" x2="23481" y2="35059"/>
                        <a14:backgroundMark x1="26986" y1="33301" x2="26986" y2="33301"/>
                        <a14:backgroundMark x1="30724" y1="31445" x2="30724" y2="31445"/>
                        <a14:backgroundMark x1="31425" y1="30957" x2="31425" y2="30957"/>
                        <a14:backgroundMark x1="33762" y1="28711" x2="33762" y2="28711"/>
                        <a14:backgroundMark x1="33411" y1="25586" x2="33178" y2="25195"/>
                        <a14:backgroundMark x1="29089" y1="19238" x2="29089" y2="19238"/>
                        <a14:backgroundMark x1="28621" y1="15430" x2="28621" y2="15430"/>
                        <a14:backgroundMark x1="30374" y1="11914" x2="30374" y2="11914"/>
                        <a14:backgroundMark x1="35514" y1="10352" x2="35514" y2="10352"/>
                        <a14:backgroundMark x1="39603" y1="9375" x2="39603" y2="9375"/>
                        <a14:backgroundMark x1="43692" y1="19336" x2="43692" y2="19336"/>
                        <a14:backgroundMark x1="48131" y1="23047" x2="48131" y2="23047"/>
                        <a14:backgroundMark x1="49299" y1="24902" x2="49650" y2="25391"/>
                        <a14:backgroundMark x1="49650" y1="26758" x2="49650" y2="26758"/>
                        <a14:backgroundMark x1="48832" y1="25684" x2="48014" y2="24707"/>
                        <a14:backgroundMark x1="45678" y1="22656" x2="44393" y2="21875"/>
                        <a14:backgroundMark x1="41238" y1="20313" x2="41238" y2="20313"/>
                        <a14:backgroundMark x1="41121" y1="20215" x2="41121" y2="20215"/>
                        <a14:backgroundMark x1="41706" y1="20215" x2="41706" y2="20215"/>
                        <a14:backgroundMark x1="42407" y1="20215" x2="41939" y2="19141"/>
                        <a14:backgroundMark x1="41939" y1="18848" x2="41939" y2="18848"/>
                        <a14:backgroundMark x1="42290" y1="19141" x2="45327" y2="21875"/>
                        <a14:backgroundMark x1="47897" y1="25000" x2="48131" y2="26758"/>
                        <a14:backgroundMark x1="48131" y1="28223" x2="48131" y2="29297"/>
                        <a14:backgroundMark x1="48131" y1="31250" x2="48131" y2="33008"/>
                        <a14:backgroundMark x1="48131" y1="33789" x2="48014" y2="35645"/>
                        <a14:backgroundMark x1="47897" y1="36133" x2="47897" y2="36133"/>
                        <a14:backgroundMark x1="47664" y1="36523" x2="47664" y2="36523"/>
                        <a14:backgroundMark x1="47664" y1="37207" x2="47664" y2="38477"/>
                        <a14:backgroundMark x1="48014" y1="40723" x2="48014" y2="41602"/>
                        <a14:backgroundMark x1="47664" y1="42480" x2="47079" y2="43457"/>
                        <a14:backgroundMark x1="46729" y1="44531" x2="46495" y2="46582"/>
                        <a14:backgroundMark x1="46729" y1="47266" x2="46729" y2="47266"/>
                        <a14:backgroundMark x1="50350" y1="47559" x2="51519" y2="47656"/>
                        <a14:backgroundMark x1="54439" y1="47559" x2="54439" y2="47559"/>
                        <a14:backgroundMark x1="57243" y1="47852" x2="57243" y2="47852"/>
                        <a14:backgroundMark x1="58411" y1="48145" x2="58879" y2="48340"/>
                        <a14:backgroundMark x1="60631" y1="48633" x2="61215" y2="48828"/>
                        <a14:backgroundMark x1="63785" y1="49512" x2="63785" y2="49512"/>
                        <a14:backgroundMark x1="63902" y1="49512" x2="63902" y2="49512"/>
                        <a14:backgroundMark x1="65771" y1="49512" x2="65771" y2="49512"/>
                        <a14:backgroundMark x1="66238" y1="49805" x2="66939" y2="50293"/>
                        <a14:backgroundMark x1="68107" y1="50977" x2="68107" y2="50977"/>
                        <a14:backgroundMark x1="68341" y1="51563" x2="68341" y2="51563"/>
                        <a14:backgroundMark x1="69276" y1="54297" x2="69509" y2="56348"/>
                        <a14:backgroundMark x1="70210" y1="59277" x2="70210" y2="59668"/>
                        <a14:backgroundMark x1="70561" y1="62305" x2="70561" y2="62305"/>
                        <a14:backgroundMark x1="70678" y1="62500" x2="70678" y2="62500"/>
                        <a14:backgroundMark x1="70327" y1="63672" x2="70327" y2="63672"/>
                        <a14:backgroundMark x1="70561" y1="64648" x2="70561" y2="64648"/>
                        <a14:backgroundMark x1="70678" y1="64844" x2="70678" y2="64844"/>
                        <a14:backgroundMark x1="70911" y1="65039" x2="70911" y2="65039"/>
                        <a14:backgroundMark x1="70911" y1="65039" x2="70911" y2="65039"/>
                        <a14:backgroundMark x1="70911" y1="65039" x2="70911" y2="65039"/>
                        <a14:backgroundMark x1="70911" y1="65137" x2="70911" y2="65137"/>
                        <a14:backgroundMark x1="70911" y1="65332" x2="70911" y2="65332"/>
                        <a14:backgroundMark x1="70911" y1="65332" x2="70911" y2="65332"/>
                        <a14:backgroundMark x1="70911" y1="65332" x2="70911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0911" y1="66016" x2="70911" y2="66016"/>
                        <a14:backgroundMark x1="70678" y1="66113" x2="70678" y2="66113"/>
                        <a14:backgroundMark x1="70678" y1="66113" x2="70678" y2="66113"/>
                        <a14:backgroundMark x1="72313" y1="61426" x2="72313" y2="61426"/>
                        <a14:backgroundMark x1="73014" y1="60059" x2="73014" y2="59473"/>
                        <a14:backgroundMark x1="73949" y1="57031" x2="74182" y2="56250"/>
                        <a14:backgroundMark x1="74533" y1="54883" x2="74533" y2="54004"/>
                        <a14:backgroundMark x1="73832" y1="52344" x2="73832" y2="52344"/>
                        <a14:backgroundMark x1="73014" y1="50684" x2="72664" y2="50293"/>
                        <a14:backgroundMark x1="71495" y1="48535" x2="71028" y2="48242"/>
                        <a14:backgroundMark x1="69393" y1="46484" x2="69393" y2="46484"/>
                        <a14:backgroundMark x1="64252" y1="36426" x2="63668" y2="35449"/>
                        <a14:backgroundMark x1="60514" y1="29785" x2="60397" y2="29297"/>
                        <a14:backgroundMark x1="59229" y1="24609" x2="58995" y2="23926"/>
                        <a14:backgroundMark x1="58879" y1="18945" x2="58879" y2="18945"/>
                        <a14:backgroundMark x1="58645" y1="14160" x2="58645" y2="14160"/>
                        <a14:backgroundMark x1="62033" y1="11133" x2="62033" y2="11133"/>
                        <a14:backgroundMark x1="63668" y1="9375" x2="63668" y2="9375"/>
                        <a14:backgroundMark x1="65654" y1="8008" x2="65654" y2="8008"/>
                        <a14:backgroundMark x1="66589" y1="7715" x2="66589" y2="7715"/>
                        <a14:backgroundMark x1="87500" y1="18945" x2="87500" y2="18945"/>
                        <a14:backgroundMark x1="87266" y1="35352" x2="87266" y2="35352"/>
                        <a14:backgroundMark x1="89486" y1="40234" x2="89486" y2="40234"/>
                        <a14:backgroundMark x1="90654" y1="47656" x2="90771" y2="48145"/>
                        <a14:backgroundMark x1="90888" y1="58398" x2="90888" y2="58398"/>
                        <a14:backgroundMark x1="90070" y1="63086" x2="90070" y2="63086"/>
                        <a14:backgroundMark x1="89603" y1="67676" x2="89603" y2="67676"/>
                        <a14:backgroundMark x1="89252" y1="72070" x2="89252" y2="72070"/>
                        <a14:backgroundMark x1="89252" y1="74609" x2="89252" y2="74609"/>
                        <a14:backgroundMark x1="89136" y1="78320" x2="89252" y2="78809"/>
                        <a14:backgroundMark x1="89252" y1="79883" x2="89252" y2="79883"/>
                        <a14:backgroundMark x1="89136" y1="80176" x2="89136" y2="80176"/>
                        <a14:backgroundMark x1="89136" y1="81250" x2="89136" y2="81250"/>
                        <a14:backgroundMark x1="89136" y1="81250" x2="89136" y2="81250"/>
                        <a14:backgroundMark x1="86799" y1="28027" x2="86799" y2="28027"/>
                        <a14:backgroundMark x1="87617" y1="14453" x2="87617" y2="14453"/>
                        <a14:backgroundMark x1="87266" y1="11230" x2="87266" y2="11230"/>
                        <a14:backgroundMark x1="77103" y1="6836" x2="77103" y2="6836"/>
                        <a14:backgroundMark x1="74299" y1="7031" x2="74299" y2="7031"/>
                        <a14:backgroundMark x1="70327" y1="6348" x2="70327" y2="6348"/>
                        <a14:backgroundMark x1="71495" y1="6836" x2="71495" y2="6836"/>
                        <a14:backgroundMark x1="77336" y1="7324" x2="77336" y2="7324"/>
                        <a14:backgroundMark x1="82827" y1="6738" x2="82827" y2="6738"/>
                        <a14:backgroundMark x1="85514" y1="6738" x2="85514" y2="6738"/>
                        <a14:backgroundMark x1="80374" y1="6445" x2="80374" y2="6445"/>
                        <a14:backgroundMark x1="86449" y1="6738" x2="86449" y2="6738"/>
                        <a14:backgroundMark x1="90654" y1="7422" x2="90654" y2="7422"/>
                        <a14:backgroundMark x1="92290" y1="12402" x2="92290" y2="12402"/>
                        <a14:backgroundMark x1="91589" y1="16309" x2="91589" y2="16309"/>
                        <a14:backgroundMark x1="62150" y1="24316" x2="62150" y2="24316"/>
                        <a14:backgroundMark x1="55374" y1="20117" x2="55374" y2="20117"/>
                        <a14:backgroundMark x1="86332" y1="26758" x2="86332" y2="26758"/>
                        <a14:backgroundMark x1="87967" y1="34961" x2="87967" y2="34961"/>
                        <a14:backgroundMark x1="89603" y1="29785" x2="89603" y2="29785"/>
                        <a14:backgroundMark x1="88668" y1="25195" x2="88668" y2="25195"/>
                        <a14:backgroundMark x1="89136" y1="22559" x2="89136" y2="22559"/>
                        <a14:backgroundMark x1="89953" y1="20117" x2="89953" y2="20117"/>
                        <a14:backgroundMark x1="90070" y1="17090" x2="90070" y2="17090"/>
                        <a14:backgroundMark x1="89953" y1="14844" x2="89953" y2="14844"/>
                        <a14:backgroundMark x1="88668" y1="34180" x2="88435" y2="35449"/>
                        <a14:backgroundMark x1="87850" y1="44238" x2="87850" y2="50195"/>
                        <a14:backgroundMark x1="88902" y1="54199" x2="89252" y2="57031"/>
                        <a14:backgroundMark x1="90070" y1="60254" x2="90421" y2="63379"/>
                        <a14:backgroundMark x1="90421" y1="66504" x2="90654" y2="69922"/>
                        <a14:backgroundMark x1="90654" y1="72754" x2="90654" y2="75098"/>
                        <a14:backgroundMark x1="90654" y1="76660" x2="90421" y2="77832"/>
                        <a14:backgroundMark x1="90304" y1="78516" x2="90304" y2="78516"/>
                        <a14:backgroundMark x1="89720" y1="80371" x2="89720" y2="80371"/>
                        <a14:backgroundMark x1="89720" y1="80664" x2="89720" y2="80664"/>
                        <a14:backgroundMark x1="89720" y1="80664" x2="89720" y2="80664"/>
                        <a14:backgroundMark x1="89486" y1="81055" x2="89486" y2="81055"/>
                        <a14:backgroundMark x1="89486" y1="81055" x2="89486" y2="81055"/>
                        <a14:backgroundMark x1="89252" y1="82227" x2="89252" y2="82227"/>
                        <a14:backgroundMark x1="89252" y1="82617" x2="89252" y2="82617"/>
                        <a14:backgroundMark x1="70561" y1="80859" x2="70561" y2="80859"/>
                        <a14:backgroundMark x1="70561" y1="80859" x2="70561" y2="80859"/>
                        <a14:backgroundMark x1="70561" y1="80566" x2="70561" y2="80566"/>
                        <a14:backgroundMark x1="70911" y1="75293" x2="70911" y2="75293"/>
                        <a14:backgroundMark x1="71379" y1="74121" x2="71379" y2="74121"/>
                        <a14:backgroundMark x1="72196" y1="73145" x2="72196" y2="73145"/>
                        <a14:backgroundMark x1="72897" y1="71875" x2="72897" y2="71875"/>
                        <a14:backgroundMark x1="73364" y1="71777" x2="73364" y2="71777"/>
                        <a14:backgroundMark x1="73481" y1="74805" x2="73715" y2="75488"/>
                        <a14:backgroundMark x1="73715" y1="76660" x2="73715" y2="77637"/>
                        <a14:backgroundMark x1="73715" y1="78809" x2="73715" y2="79297"/>
                        <a14:backgroundMark x1="73715" y1="79688" x2="73715" y2="80176"/>
                        <a14:backgroundMark x1="73715" y1="81934" x2="73715" y2="81934"/>
                        <a14:backgroundMark x1="68692" y1="78516" x2="68692" y2="78516"/>
                        <a14:backgroundMark x1="68107" y1="75586" x2="68107" y2="75586"/>
                        <a14:backgroundMark x1="68575" y1="72461" x2="68575" y2="72461"/>
                        <a14:backgroundMark x1="15304" y1="15430" x2="15304" y2="15430"/>
                        <a14:backgroundMark x1="15304" y1="17773" x2="15304" y2="17773"/>
                        <a14:backgroundMark x1="15421" y1="61719" x2="15421" y2="61719"/>
                        <a14:backgroundMark x1="64603" y1="85547" x2="64603" y2="85547"/>
                        <a14:backgroundMark x1="64252" y1="85254" x2="64252" y2="85254"/>
                        <a14:backgroundMark x1="61682" y1="85742" x2="61682" y2="85742"/>
                        <a14:backgroundMark x1="61215" y1="85645" x2="61215" y2="85645"/>
                        <a14:backgroundMark x1="60631" y1="85352" x2="60631" y2="85352"/>
                        <a14:backgroundMark x1="59813" y1="84961" x2="59813" y2="84961"/>
                        <a14:backgroundMark x1="59346" y1="85254" x2="59346" y2="85254"/>
                        <a14:backgroundMark x1="58645" y1="85547" x2="58645" y2="85547"/>
                        <a14:backgroundMark x1="70911" y1="85352" x2="70911" y2="85352"/>
                        <a14:backgroundMark x1="73715" y1="85059" x2="73715" y2="85059"/>
                        <a14:backgroundMark x1="76168" y1="85254" x2="76168" y2="85254"/>
                        <a14:backgroundMark x1="77453" y1="85352" x2="77453" y2="85352"/>
                        <a14:backgroundMark x1="85514" y1="85645" x2="85514" y2="85645"/>
                        <a14:backgroundMark x1="87150" y1="85352" x2="87150" y2="85352"/>
                        <a14:backgroundMark x1="87967" y1="85059" x2="87967" y2="85059"/>
                        <a14:backgroundMark x1="83411" y1="85254" x2="83411" y2="85254"/>
                        <a14:backgroundMark x1="77804" y1="85059" x2="77804" y2="85059"/>
                        <a14:backgroundMark x1="58645" y1="85254" x2="58645" y2="85254"/>
                        <a14:backgroundMark x1="58294" y1="85059" x2="58294" y2="85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41" y="5256317"/>
            <a:ext cx="1427559" cy="1707734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12800" y="261924"/>
            <a:ext cx="4619569" cy="461665"/>
            <a:chOff x="6575500" y="3106724"/>
            <a:chExt cx="4619569" cy="461665"/>
          </a:xfrm>
        </p:grpSpPr>
        <p:sp>
          <p:nvSpPr>
            <p:cNvPr id="5" name="文本框 4"/>
            <p:cNvSpPr txBox="1"/>
            <p:nvPr/>
          </p:nvSpPr>
          <p:spPr>
            <a:xfrm>
              <a:off x="6985262" y="3106724"/>
              <a:ext cx="42098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+mn-ea"/>
                </a:rPr>
                <a:t>龋齿的罪魁祸首</a:t>
              </a:r>
              <a:r>
                <a:rPr lang="en-US" altLang="zh-CN" sz="2400" dirty="0">
                  <a:solidFill>
                    <a:schemeClr val="bg1"/>
                  </a:solidFill>
                  <a:latin typeface="+mn-ea"/>
                </a:rPr>
                <a:t>—</a:t>
              </a:r>
              <a:r>
                <a:rPr lang="zh-CN" altLang="en-US" sz="2400" dirty="0">
                  <a:solidFill>
                    <a:schemeClr val="bg1"/>
                  </a:solidFill>
                  <a:latin typeface="+mn-ea"/>
                </a:rPr>
                <a:t>变形链球菌</a:t>
              </a:r>
              <a:endParaRPr lang="zh-CN" altLang="en-US" sz="2400" dirty="0">
                <a:solidFill>
                  <a:schemeClr val="bg1"/>
                </a:solidFill>
                <a:latin typeface="+mn-ea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26" t="58311" r="21928" b="18459"/>
            <a:stretch>
              <a:fillRect/>
            </a:stretch>
          </p:blipFill>
          <p:spPr>
            <a:xfrm>
              <a:off x="6575500" y="3106724"/>
              <a:ext cx="409762" cy="461665"/>
            </a:xfrm>
            <a:prstGeom prst="rect">
              <a:avLst/>
            </a:prstGeom>
          </p:spPr>
        </p:pic>
      </p:grpSp>
      <p:sp>
        <p:nvSpPr>
          <p:cNvPr id="7" name="Oval 4" descr="图片5"/>
          <p:cNvSpPr>
            <a:spLocks noChangeArrowheads="1"/>
          </p:cNvSpPr>
          <p:nvPr/>
        </p:nvSpPr>
        <p:spPr bwMode="auto">
          <a:xfrm>
            <a:off x="6759019" y="1423980"/>
            <a:ext cx="4194928" cy="4231201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258888" y="1628507"/>
            <a:ext cx="6192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dirty="0">
                <a:solidFill>
                  <a:schemeClr val="bg1"/>
                </a:solidFill>
                <a:latin typeface="+mn-ea"/>
                <a:ea typeface="+mn-ea"/>
              </a:rPr>
              <a:t>变形链球菌</a:t>
            </a:r>
            <a:endParaRPr lang="zh-CN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258888" y="1548256"/>
            <a:ext cx="5198473" cy="22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    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变链球菌群中的一种，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为口腔微生物中最重要的致龋菌,针对变形链球菌的研究已成为防龋的重点。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random/>
      </p:transition>
    </mc:Choice>
    <mc:Fallback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1452"/>
            <a:ext cx="1016000" cy="12465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3" b="95313" l="0" r="96145">
                        <a14:foregroundMark x1="23481" y1="14063" x2="23481" y2="14063"/>
                        <a14:foregroundMark x1="25935" y1="26270" x2="25935" y2="26270"/>
                        <a14:foregroundMark x1="49766" y1="14551" x2="49766" y2="14551"/>
                        <a14:foregroundMark x1="50467" y1="12891" x2="50467" y2="12891"/>
                        <a14:foregroundMark x1="50467" y1="12500" x2="50467" y2="12500"/>
                        <a14:foregroundMark x1="50935" y1="12500" x2="50935" y2="12500"/>
                        <a14:foregroundMark x1="51519" y1="12891" x2="51519" y2="12891"/>
                        <a14:foregroundMark x1="48364" y1="12402" x2="48364" y2="12402"/>
                        <a14:foregroundMark x1="47547" y1="13574" x2="47547" y2="13574"/>
                        <a14:foregroundMark x1="47547" y1="14551" x2="47547" y2="14551"/>
                        <a14:foregroundMark x1="25000" y1="46094" x2="25000" y2="46094"/>
                        <a14:foregroundMark x1="56425" y1="39746" x2="56425" y2="39746"/>
                        <a14:foregroundMark x1="85047" y1="55371" x2="85047" y2="55371"/>
                        <a14:foregroundMark x1="72196" y1="58301" x2="72196" y2="58301"/>
                        <a14:foregroundMark x1="52453" y1="45117" x2="52453" y2="45117"/>
                        <a14:foregroundMark x1="59696" y1="44629" x2="59696" y2="44629"/>
                        <a14:foregroundMark x1="42056" y1="29395" x2="42056" y2="29395"/>
                        <a14:foregroundMark x1="53388" y1="19824" x2="53388" y2="19824"/>
                        <a14:foregroundMark x1="21028" y1="9375" x2="21028" y2="9375"/>
                        <a14:foregroundMark x1="21846" y1="31348" x2="21846" y2="31348"/>
                        <a14:foregroundMark x1="30374" y1="42383" x2="30374" y2="42383"/>
                        <a14:foregroundMark x1="88785" y1="21582" x2="88785" y2="21582"/>
                        <a14:foregroundMark x1="60981" y1="9082" x2="60981" y2="9082"/>
                        <a14:foregroundMark x1="73715" y1="18945" x2="73715" y2="18945"/>
                        <a14:foregroundMark x1="75000" y1="67383" x2="75000" y2="67383"/>
                        <a14:backgroundMark x1="33061" y1="16211" x2="33061" y2="16211"/>
                        <a14:backgroundMark x1="31542" y1="24219" x2="31542" y2="24219"/>
                        <a14:backgroundMark x1="36449" y1="22949" x2="36449" y2="22949"/>
                        <a14:backgroundMark x1="39136" y1="17188" x2="39136" y2="17188"/>
                        <a14:backgroundMark x1="34813" y1="15918" x2="34813" y2="15918"/>
                        <a14:backgroundMark x1="32360" y1="16797" x2="32360" y2="16797"/>
                        <a14:backgroundMark x1="32360" y1="20605" x2="32360" y2="20605"/>
                        <a14:backgroundMark x1="31776" y1="23828" x2="31776" y2="23828"/>
                        <a14:backgroundMark x1="31893" y1="22852" x2="31893" y2="22852"/>
                        <a14:backgroundMark x1="31893" y1="21973" x2="31893" y2="21973"/>
                        <a14:backgroundMark x1="32593" y1="20215" x2="32593" y2="20215"/>
                        <a14:backgroundMark x1="32243" y1="17578" x2="32243" y2="17578"/>
                        <a14:backgroundMark x1="32243" y1="17578" x2="32243" y2="17578"/>
                        <a14:backgroundMark x1="32243" y1="17480" x2="32243" y2="17480"/>
                        <a14:backgroundMark x1="32243" y1="18457" x2="32243" y2="18457"/>
                        <a14:backgroundMark x1="32243" y1="19629" x2="32243" y2="19629"/>
                        <a14:backgroundMark x1="32243" y1="20215" x2="32243" y2="20215"/>
                        <a14:backgroundMark x1="32243" y1="19336" x2="32243" y2="19336"/>
                        <a14:backgroundMark x1="32710" y1="18555" x2="32710" y2="18555"/>
                        <a14:backgroundMark x1="35631" y1="17188" x2="35631" y2="17188"/>
                        <a14:backgroundMark x1="37033" y1="16797" x2="37033" y2="16797"/>
                        <a14:backgroundMark x1="37033" y1="16602" x2="37033" y2="16602"/>
                        <a14:backgroundMark x1="36332" y1="16211" x2="36332" y2="16211"/>
                        <a14:backgroundMark x1="37500" y1="16602" x2="38201" y2="17090"/>
                        <a14:backgroundMark x1="39136" y1="17578" x2="39136" y2="17578"/>
                        <a14:backgroundMark x1="39603" y1="18848" x2="39603" y2="18848"/>
                        <a14:backgroundMark x1="39019" y1="20313" x2="38318" y2="21484"/>
                        <a14:backgroundMark x1="37850" y1="22852" x2="37500" y2="23633"/>
                        <a14:backgroundMark x1="39953" y1="18652" x2="39953" y2="18652"/>
                        <a14:backgroundMark x1="38201" y1="21191" x2="37850" y2="21875"/>
                        <a14:backgroundMark x1="36799" y1="23047" x2="36215" y2="24219"/>
                        <a14:backgroundMark x1="36215" y1="24512" x2="35981" y2="24902"/>
                        <a14:backgroundMark x1="22547" y1="9473" x2="22547" y2="9473"/>
                        <a14:backgroundMark x1="21495" y1="10547" x2="21495" y2="10547"/>
                        <a14:backgroundMark x1="20561" y1="11035" x2="20561" y2="11035"/>
                        <a14:backgroundMark x1="18925" y1="11035" x2="18925" y2="11035"/>
                        <a14:backgroundMark x1="17056" y1="11035" x2="17056" y2="11035"/>
                        <a14:backgroundMark x1="16472" y1="11035" x2="16472" y2="11035"/>
                        <a14:backgroundMark x1="17874" y1="11035" x2="17874" y2="11035"/>
                        <a14:backgroundMark x1="19393" y1="11719" x2="19393" y2="11719"/>
                        <a14:backgroundMark x1="20327" y1="12891" x2="20911" y2="14063"/>
                        <a14:backgroundMark x1="21262" y1="16211" x2="21379" y2="17285"/>
                        <a14:backgroundMark x1="21379" y1="19531" x2="21262" y2="21191"/>
                        <a14:backgroundMark x1="20911" y1="22266" x2="20911" y2="22266"/>
                        <a14:backgroundMark x1="20911" y1="22363" x2="20911" y2="22363"/>
                        <a14:backgroundMark x1="20561" y1="22363" x2="20093" y2="22949"/>
                        <a14:backgroundMark x1="19042" y1="24609" x2="19042" y2="25195"/>
                        <a14:backgroundMark x1="19042" y1="26367" x2="18925" y2="27246"/>
                        <a14:backgroundMark x1="18692" y1="28223" x2="18692" y2="29395"/>
                        <a14:backgroundMark x1="18458" y1="30762" x2="18458" y2="32129"/>
                        <a14:backgroundMark x1="18458" y1="33496" x2="18575" y2="34375"/>
                        <a14:backgroundMark x1="19276" y1="36133" x2="19509" y2="37402"/>
                        <a14:backgroundMark x1="19509" y1="37891" x2="19509" y2="38477"/>
                        <a14:backgroundMark x1="19509" y1="39160" x2="19276" y2="40430"/>
                        <a14:backgroundMark x1="19042" y1="41504" x2="19042" y2="42578"/>
                        <a14:backgroundMark x1="19042" y1="43848" x2="19042" y2="44629"/>
                        <a14:backgroundMark x1="19042" y1="44824" x2="19042" y2="45215"/>
                        <a14:backgroundMark x1="19042" y1="46289" x2="19042" y2="47461"/>
                        <a14:backgroundMark x1="19042" y1="48828" x2="19042" y2="48828"/>
                        <a14:backgroundMark x1="19042" y1="49512" x2="19042" y2="49512"/>
                        <a14:backgroundMark x1="19042" y1="51953" x2="19042" y2="51953"/>
                        <a14:backgroundMark x1="18575" y1="53711" x2="18575" y2="53711"/>
                        <a14:backgroundMark x1="18107" y1="55566" x2="18107" y2="55957"/>
                        <a14:backgroundMark x1="17874" y1="57227" x2="17757" y2="58301"/>
                        <a14:backgroundMark x1="17407" y1="59668" x2="17407" y2="59668"/>
                        <a14:backgroundMark x1="17407" y1="60449" x2="17407" y2="60449"/>
                        <a14:backgroundMark x1="17407" y1="61328" x2="17407" y2="61328"/>
                        <a14:backgroundMark x1="17290" y1="61719" x2="17290" y2="61719"/>
                        <a14:backgroundMark x1="17757" y1="62012" x2="17757" y2="62012"/>
                        <a14:backgroundMark x1="26636" y1="49609" x2="26636" y2="49609"/>
                        <a14:backgroundMark x1="31542" y1="47559" x2="31542" y2="47559"/>
                        <a14:backgroundMark x1="37500" y1="43750" x2="37500" y2="43750"/>
                        <a14:backgroundMark x1="33762" y1="47168" x2="34229" y2="47266"/>
                        <a14:backgroundMark x1="36332" y1="47852" x2="37033" y2="48145"/>
                        <a14:backgroundMark x1="38201" y1="48633" x2="38668" y2="48926"/>
                        <a14:backgroundMark x1="39953" y1="49219" x2="40421" y2="49512"/>
                        <a14:backgroundMark x1="41121" y1="49805" x2="41706" y2="50195"/>
                        <a14:backgroundMark x1="42056" y1="50195" x2="42056" y2="50195"/>
                        <a14:backgroundMark x1="40421" y1="49316" x2="40421" y2="49316"/>
                        <a14:backgroundMark x1="34579" y1="48535" x2="34579" y2="48535"/>
                        <a14:backgroundMark x1="29089" y1="47656" x2="29089" y2="47656"/>
                        <a14:backgroundMark x1="27103" y1="42383" x2="27103" y2="42383"/>
                        <a14:backgroundMark x1="24533" y1="39746" x2="24533" y2="39746"/>
                        <a14:backgroundMark x1="23131" y1="37500" x2="23131" y2="37500"/>
                        <a14:backgroundMark x1="23481" y1="35059" x2="23481" y2="35059"/>
                        <a14:backgroundMark x1="26986" y1="33301" x2="26986" y2="33301"/>
                        <a14:backgroundMark x1="30724" y1="31445" x2="30724" y2="31445"/>
                        <a14:backgroundMark x1="31425" y1="30957" x2="31425" y2="30957"/>
                        <a14:backgroundMark x1="33762" y1="28711" x2="33762" y2="28711"/>
                        <a14:backgroundMark x1="33411" y1="25586" x2="33178" y2="25195"/>
                        <a14:backgroundMark x1="29089" y1="19238" x2="29089" y2="19238"/>
                        <a14:backgroundMark x1="28621" y1="15430" x2="28621" y2="15430"/>
                        <a14:backgroundMark x1="30374" y1="11914" x2="30374" y2="11914"/>
                        <a14:backgroundMark x1="35514" y1="10352" x2="35514" y2="10352"/>
                        <a14:backgroundMark x1="39603" y1="9375" x2="39603" y2="9375"/>
                        <a14:backgroundMark x1="43692" y1="19336" x2="43692" y2="19336"/>
                        <a14:backgroundMark x1="48131" y1="23047" x2="48131" y2="23047"/>
                        <a14:backgroundMark x1="49299" y1="24902" x2="49650" y2="25391"/>
                        <a14:backgroundMark x1="49650" y1="26758" x2="49650" y2="26758"/>
                        <a14:backgroundMark x1="48832" y1="25684" x2="48014" y2="24707"/>
                        <a14:backgroundMark x1="45678" y1="22656" x2="44393" y2="21875"/>
                        <a14:backgroundMark x1="41238" y1="20313" x2="41238" y2="20313"/>
                        <a14:backgroundMark x1="41121" y1="20215" x2="41121" y2="20215"/>
                        <a14:backgroundMark x1="41706" y1="20215" x2="41706" y2="20215"/>
                        <a14:backgroundMark x1="42407" y1="20215" x2="41939" y2="19141"/>
                        <a14:backgroundMark x1="41939" y1="18848" x2="41939" y2="18848"/>
                        <a14:backgroundMark x1="42290" y1="19141" x2="45327" y2="21875"/>
                        <a14:backgroundMark x1="47897" y1="25000" x2="48131" y2="26758"/>
                        <a14:backgroundMark x1="48131" y1="28223" x2="48131" y2="29297"/>
                        <a14:backgroundMark x1="48131" y1="31250" x2="48131" y2="33008"/>
                        <a14:backgroundMark x1="48131" y1="33789" x2="48014" y2="35645"/>
                        <a14:backgroundMark x1="47897" y1="36133" x2="47897" y2="36133"/>
                        <a14:backgroundMark x1="47664" y1="36523" x2="47664" y2="36523"/>
                        <a14:backgroundMark x1="47664" y1="37207" x2="47664" y2="38477"/>
                        <a14:backgroundMark x1="48014" y1="40723" x2="48014" y2="41602"/>
                        <a14:backgroundMark x1="47664" y1="42480" x2="47079" y2="43457"/>
                        <a14:backgroundMark x1="46729" y1="44531" x2="46495" y2="46582"/>
                        <a14:backgroundMark x1="46729" y1="47266" x2="46729" y2="47266"/>
                        <a14:backgroundMark x1="50350" y1="47559" x2="51519" y2="47656"/>
                        <a14:backgroundMark x1="54439" y1="47559" x2="54439" y2="47559"/>
                        <a14:backgroundMark x1="57243" y1="47852" x2="57243" y2="47852"/>
                        <a14:backgroundMark x1="58411" y1="48145" x2="58879" y2="48340"/>
                        <a14:backgroundMark x1="60631" y1="48633" x2="61215" y2="48828"/>
                        <a14:backgroundMark x1="63785" y1="49512" x2="63785" y2="49512"/>
                        <a14:backgroundMark x1="63902" y1="49512" x2="63902" y2="49512"/>
                        <a14:backgroundMark x1="65771" y1="49512" x2="65771" y2="49512"/>
                        <a14:backgroundMark x1="66238" y1="49805" x2="66939" y2="50293"/>
                        <a14:backgroundMark x1="68107" y1="50977" x2="68107" y2="50977"/>
                        <a14:backgroundMark x1="68341" y1="51563" x2="68341" y2="51563"/>
                        <a14:backgroundMark x1="69276" y1="54297" x2="69509" y2="56348"/>
                        <a14:backgroundMark x1="70210" y1="59277" x2="70210" y2="59668"/>
                        <a14:backgroundMark x1="70561" y1="62305" x2="70561" y2="62305"/>
                        <a14:backgroundMark x1="70678" y1="62500" x2="70678" y2="62500"/>
                        <a14:backgroundMark x1="70327" y1="63672" x2="70327" y2="63672"/>
                        <a14:backgroundMark x1="70561" y1="64648" x2="70561" y2="64648"/>
                        <a14:backgroundMark x1="70678" y1="64844" x2="70678" y2="64844"/>
                        <a14:backgroundMark x1="70911" y1="65039" x2="70911" y2="65039"/>
                        <a14:backgroundMark x1="70911" y1="65039" x2="70911" y2="65039"/>
                        <a14:backgroundMark x1="70911" y1="65039" x2="70911" y2="65039"/>
                        <a14:backgroundMark x1="70911" y1="65137" x2="70911" y2="65137"/>
                        <a14:backgroundMark x1="70911" y1="65332" x2="70911" y2="65332"/>
                        <a14:backgroundMark x1="70911" y1="65332" x2="70911" y2="65332"/>
                        <a14:backgroundMark x1="70911" y1="65332" x2="70911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1028" y1="65332" x2="71028" y2="65332"/>
                        <a14:backgroundMark x1="70911" y1="66016" x2="70911" y2="66016"/>
                        <a14:backgroundMark x1="70678" y1="66113" x2="70678" y2="66113"/>
                        <a14:backgroundMark x1="70678" y1="66113" x2="70678" y2="66113"/>
                        <a14:backgroundMark x1="72313" y1="61426" x2="72313" y2="61426"/>
                        <a14:backgroundMark x1="73014" y1="60059" x2="73014" y2="59473"/>
                        <a14:backgroundMark x1="73949" y1="57031" x2="74182" y2="56250"/>
                        <a14:backgroundMark x1="74533" y1="54883" x2="74533" y2="54004"/>
                        <a14:backgroundMark x1="73832" y1="52344" x2="73832" y2="52344"/>
                        <a14:backgroundMark x1="73014" y1="50684" x2="72664" y2="50293"/>
                        <a14:backgroundMark x1="71495" y1="48535" x2="71028" y2="48242"/>
                        <a14:backgroundMark x1="69393" y1="46484" x2="69393" y2="46484"/>
                        <a14:backgroundMark x1="64252" y1="36426" x2="63668" y2="35449"/>
                        <a14:backgroundMark x1="60514" y1="29785" x2="60397" y2="29297"/>
                        <a14:backgroundMark x1="59229" y1="24609" x2="58995" y2="23926"/>
                        <a14:backgroundMark x1="58879" y1="18945" x2="58879" y2="18945"/>
                        <a14:backgroundMark x1="58645" y1="14160" x2="58645" y2="14160"/>
                        <a14:backgroundMark x1="62033" y1="11133" x2="62033" y2="11133"/>
                        <a14:backgroundMark x1="63668" y1="9375" x2="63668" y2="9375"/>
                        <a14:backgroundMark x1="65654" y1="8008" x2="65654" y2="8008"/>
                        <a14:backgroundMark x1="66589" y1="7715" x2="66589" y2="7715"/>
                        <a14:backgroundMark x1="87500" y1="18945" x2="87500" y2="18945"/>
                        <a14:backgroundMark x1="87266" y1="35352" x2="87266" y2="35352"/>
                        <a14:backgroundMark x1="89486" y1="40234" x2="89486" y2="40234"/>
                        <a14:backgroundMark x1="90654" y1="47656" x2="90771" y2="48145"/>
                        <a14:backgroundMark x1="90888" y1="58398" x2="90888" y2="58398"/>
                        <a14:backgroundMark x1="90070" y1="63086" x2="90070" y2="63086"/>
                        <a14:backgroundMark x1="89603" y1="67676" x2="89603" y2="67676"/>
                        <a14:backgroundMark x1="89252" y1="72070" x2="89252" y2="72070"/>
                        <a14:backgroundMark x1="89252" y1="74609" x2="89252" y2="74609"/>
                        <a14:backgroundMark x1="89136" y1="78320" x2="89252" y2="78809"/>
                        <a14:backgroundMark x1="89252" y1="79883" x2="89252" y2="79883"/>
                        <a14:backgroundMark x1="89136" y1="80176" x2="89136" y2="80176"/>
                        <a14:backgroundMark x1="89136" y1="81250" x2="89136" y2="81250"/>
                        <a14:backgroundMark x1="89136" y1="81250" x2="89136" y2="81250"/>
                        <a14:backgroundMark x1="86799" y1="28027" x2="86799" y2="28027"/>
                        <a14:backgroundMark x1="87617" y1="14453" x2="87617" y2="14453"/>
                        <a14:backgroundMark x1="87266" y1="11230" x2="87266" y2="11230"/>
                        <a14:backgroundMark x1="77103" y1="6836" x2="77103" y2="6836"/>
                        <a14:backgroundMark x1="74299" y1="7031" x2="74299" y2="7031"/>
                        <a14:backgroundMark x1="70327" y1="6348" x2="70327" y2="6348"/>
                        <a14:backgroundMark x1="71495" y1="6836" x2="71495" y2="6836"/>
                        <a14:backgroundMark x1="77336" y1="7324" x2="77336" y2="7324"/>
                        <a14:backgroundMark x1="82827" y1="6738" x2="82827" y2="6738"/>
                        <a14:backgroundMark x1="85514" y1="6738" x2="85514" y2="6738"/>
                        <a14:backgroundMark x1="80374" y1="6445" x2="80374" y2="6445"/>
                        <a14:backgroundMark x1="86449" y1="6738" x2="86449" y2="6738"/>
                        <a14:backgroundMark x1="90654" y1="7422" x2="90654" y2="7422"/>
                        <a14:backgroundMark x1="92290" y1="12402" x2="92290" y2="12402"/>
                        <a14:backgroundMark x1="91589" y1="16309" x2="91589" y2="16309"/>
                        <a14:backgroundMark x1="62150" y1="24316" x2="62150" y2="24316"/>
                        <a14:backgroundMark x1="55374" y1="20117" x2="55374" y2="20117"/>
                        <a14:backgroundMark x1="86332" y1="26758" x2="86332" y2="26758"/>
                        <a14:backgroundMark x1="87967" y1="34961" x2="87967" y2="34961"/>
                        <a14:backgroundMark x1="89603" y1="29785" x2="89603" y2="29785"/>
                        <a14:backgroundMark x1="88668" y1="25195" x2="88668" y2="25195"/>
                        <a14:backgroundMark x1="89136" y1="22559" x2="89136" y2="22559"/>
                        <a14:backgroundMark x1="89953" y1="20117" x2="89953" y2="20117"/>
                        <a14:backgroundMark x1="90070" y1="17090" x2="90070" y2="17090"/>
                        <a14:backgroundMark x1="89953" y1="14844" x2="89953" y2="14844"/>
                        <a14:backgroundMark x1="88668" y1="34180" x2="88435" y2="35449"/>
                        <a14:backgroundMark x1="87850" y1="44238" x2="87850" y2="50195"/>
                        <a14:backgroundMark x1="88902" y1="54199" x2="89252" y2="57031"/>
                        <a14:backgroundMark x1="90070" y1="60254" x2="90421" y2="63379"/>
                        <a14:backgroundMark x1="90421" y1="66504" x2="90654" y2="69922"/>
                        <a14:backgroundMark x1="90654" y1="72754" x2="90654" y2="75098"/>
                        <a14:backgroundMark x1="90654" y1="76660" x2="90421" y2="77832"/>
                        <a14:backgroundMark x1="90304" y1="78516" x2="90304" y2="78516"/>
                        <a14:backgroundMark x1="89720" y1="80371" x2="89720" y2="80371"/>
                        <a14:backgroundMark x1="89720" y1="80664" x2="89720" y2="80664"/>
                        <a14:backgroundMark x1="89720" y1="80664" x2="89720" y2="80664"/>
                        <a14:backgroundMark x1="89486" y1="81055" x2="89486" y2="81055"/>
                        <a14:backgroundMark x1="89486" y1="81055" x2="89486" y2="81055"/>
                        <a14:backgroundMark x1="89252" y1="82227" x2="89252" y2="82227"/>
                        <a14:backgroundMark x1="89252" y1="82617" x2="89252" y2="82617"/>
                        <a14:backgroundMark x1="70561" y1="80859" x2="70561" y2="80859"/>
                        <a14:backgroundMark x1="70561" y1="80859" x2="70561" y2="80859"/>
                        <a14:backgroundMark x1="70561" y1="80566" x2="70561" y2="80566"/>
                        <a14:backgroundMark x1="70911" y1="75293" x2="70911" y2="75293"/>
                        <a14:backgroundMark x1="71379" y1="74121" x2="71379" y2="74121"/>
                        <a14:backgroundMark x1="72196" y1="73145" x2="72196" y2="73145"/>
                        <a14:backgroundMark x1="72897" y1="71875" x2="72897" y2="71875"/>
                        <a14:backgroundMark x1="73364" y1="71777" x2="73364" y2="71777"/>
                        <a14:backgroundMark x1="73481" y1="74805" x2="73715" y2="75488"/>
                        <a14:backgroundMark x1="73715" y1="76660" x2="73715" y2="77637"/>
                        <a14:backgroundMark x1="73715" y1="78809" x2="73715" y2="79297"/>
                        <a14:backgroundMark x1="73715" y1="79688" x2="73715" y2="80176"/>
                        <a14:backgroundMark x1="73715" y1="81934" x2="73715" y2="81934"/>
                        <a14:backgroundMark x1="68692" y1="78516" x2="68692" y2="78516"/>
                        <a14:backgroundMark x1="68107" y1="75586" x2="68107" y2="75586"/>
                        <a14:backgroundMark x1="68575" y1="72461" x2="68575" y2="72461"/>
                        <a14:backgroundMark x1="15304" y1="15430" x2="15304" y2="15430"/>
                        <a14:backgroundMark x1="15304" y1="17773" x2="15304" y2="17773"/>
                        <a14:backgroundMark x1="15421" y1="61719" x2="15421" y2="61719"/>
                        <a14:backgroundMark x1="64603" y1="85547" x2="64603" y2="85547"/>
                        <a14:backgroundMark x1="64252" y1="85254" x2="64252" y2="85254"/>
                        <a14:backgroundMark x1="61682" y1="85742" x2="61682" y2="85742"/>
                        <a14:backgroundMark x1="61215" y1="85645" x2="61215" y2="85645"/>
                        <a14:backgroundMark x1="60631" y1="85352" x2="60631" y2="85352"/>
                        <a14:backgroundMark x1="59813" y1="84961" x2="59813" y2="84961"/>
                        <a14:backgroundMark x1="59346" y1="85254" x2="59346" y2="85254"/>
                        <a14:backgroundMark x1="58645" y1="85547" x2="58645" y2="85547"/>
                        <a14:backgroundMark x1="70911" y1="85352" x2="70911" y2="85352"/>
                        <a14:backgroundMark x1="73715" y1="85059" x2="73715" y2="85059"/>
                        <a14:backgroundMark x1="76168" y1="85254" x2="76168" y2="85254"/>
                        <a14:backgroundMark x1="77453" y1="85352" x2="77453" y2="85352"/>
                        <a14:backgroundMark x1="85514" y1="85645" x2="85514" y2="85645"/>
                        <a14:backgroundMark x1="87150" y1="85352" x2="87150" y2="85352"/>
                        <a14:backgroundMark x1="87967" y1="85059" x2="87967" y2="85059"/>
                        <a14:backgroundMark x1="83411" y1="85254" x2="83411" y2="85254"/>
                        <a14:backgroundMark x1="77804" y1="85059" x2="77804" y2="85059"/>
                        <a14:backgroundMark x1="58645" y1="85254" x2="58645" y2="85254"/>
                        <a14:backgroundMark x1="58294" y1="85059" x2="58294" y2="85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241" y="5256317"/>
            <a:ext cx="1427559" cy="1707734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12800" y="261924"/>
            <a:ext cx="1209981" cy="461665"/>
            <a:chOff x="6575500" y="3106724"/>
            <a:chExt cx="1209981" cy="461665"/>
          </a:xfrm>
        </p:grpSpPr>
        <p:sp>
          <p:nvSpPr>
            <p:cNvPr id="5" name="文本框 4"/>
            <p:cNvSpPr txBox="1"/>
            <p:nvPr/>
          </p:nvSpPr>
          <p:spPr>
            <a:xfrm>
              <a:off x="6985262" y="3106724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</a:rPr>
                <a:t>龋齿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26" t="58311" r="21928" b="18459"/>
            <a:stretch>
              <a:fillRect/>
            </a:stretch>
          </p:blipFill>
          <p:spPr>
            <a:xfrm>
              <a:off x="6575500" y="3106724"/>
              <a:ext cx="409762" cy="461665"/>
            </a:xfrm>
            <a:prstGeom prst="rect">
              <a:avLst/>
            </a:prstGeom>
          </p:spPr>
        </p:pic>
      </p:grpSp>
      <p:pic>
        <p:nvPicPr>
          <p:cNvPr id="7" name="Picture 14" descr="龋齿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481" y="2219227"/>
            <a:ext cx="5761038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4395378" y="1255279"/>
            <a:ext cx="34012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龋齿，俗称虫牙或蛀牙。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000">
        <p:random/>
      </p:transition>
    </mc:Choice>
    <mc:Fallback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p="http://schemas.openxmlformats.org/presentationml/2006/main">
  <p:tag name="ISPRING_PRESENTATION_TITLE" val="PowerPoint 演示文稿"/>
  <p:tag name="COMMONDATA" val="eyJoZGlkIjoiYTJiZWJhNzJhMGIxMGFhYzhkZTU0MGYzZjUyZjFjOTY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微软雅黑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1312</Words>
  <Application>WPS 演示</Application>
  <PresentationFormat>自定义</PresentationFormat>
  <Paragraphs>171</Paragraphs>
  <Slides>26</Slides>
  <Notes>35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Arial</vt:lpstr>
      <vt:lpstr>宋体</vt:lpstr>
      <vt:lpstr>Wingdings</vt:lpstr>
      <vt:lpstr>Tahoma</vt:lpstr>
      <vt:lpstr>Times New Roman</vt:lpstr>
      <vt:lpstr>楷体_GB2312</vt:lpstr>
      <vt:lpstr>新宋体</vt:lpstr>
      <vt:lpstr>微软雅黑</vt:lpstr>
      <vt:lpstr>Arial Unicode MS</vt:lpstr>
      <vt:lpstr>等线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PPT</dc:creator>
  <cp:lastModifiedBy>天空之城</cp:lastModifiedBy>
  <cp:revision>68</cp:revision>
  <dcterms:created xsi:type="dcterms:W3CDTF">2017-09-06T10:50:00Z</dcterms:created>
  <dcterms:modified xsi:type="dcterms:W3CDTF">2023-09-18T06:31:24Z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CA72A6D2F0734DB4B06DF3504365B727</vt:lpwstr>
  </property>
  <property fmtid="{D5CDD505-2E9C-101B-9397-08002B2CF9AE}" pid="3" name="KSOProductBuildVer">
    <vt:lpwstr>2052-12.1.0.15374</vt:lpwstr>
  </property>
</Properties>
</file>